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9" r:id="rId9"/>
    <p:sldId id="262" r:id="rId10"/>
    <p:sldId id="266" r:id="rId11"/>
    <p:sldId id="265" r:id="rId12"/>
    <p:sldId id="264" r:id="rId1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3DA5F4-C963-2B5A-6775-46C2B30F922D}" v="17" dt="2024-11-15T10:04:19.080"/>
    <p1510:client id="{7EDBB295-67D1-4334-9091-0748D1A447DE}" v="3812" dt="2024-11-15T11:28:28.9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83" autoAdjust="0"/>
  </p:normalViewPr>
  <p:slideViewPr>
    <p:cSldViewPr snapToGrid="0">
      <p:cViewPr varScale="1">
        <p:scale>
          <a:sx n="104" d="100"/>
          <a:sy n="104" d="100"/>
        </p:scale>
        <p:origin x="7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ga Balázs" userId="8de18fc9-c0b7-451b-9a21-24b2eab5faba" providerId="ADAL" clId="{7EDBB295-67D1-4334-9091-0748D1A447DE}"/>
    <pc:docChg chg="undo redo custSel addSld delSld modSld sldOrd modMainMaster">
      <pc:chgData name="Varga Balázs" userId="8de18fc9-c0b7-451b-9a21-24b2eab5faba" providerId="ADAL" clId="{7EDBB295-67D1-4334-9091-0748D1A447DE}" dt="2024-11-15T11:29:15.023" v="4838" actId="2711"/>
      <pc:docMkLst>
        <pc:docMk/>
      </pc:docMkLst>
      <pc:sldChg chg="modSp mod modTransition">
        <pc:chgData name="Varga Balázs" userId="8de18fc9-c0b7-451b-9a21-24b2eab5faba" providerId="ADAL" clId="{7EDBB295-67D1-4334-9091-0748D1A447DE}" dt="2024-11-15T11:27:05.242" v="4824" actId="2711"/>
        <pc:sldMkLst>
          <pc:docMk/>
          <pc:sldMk cId="1532441816" sldId="256"/>
        </pc:sldMkLst>
        <pc:spChg chg="mod">
          <ac:chgData name="Varga Balázs" userId="8de18fc9-c0b7-451b-9a21-24b2eab5faba" providerId="ADAL" clId="{7EDBB295-67D1-4334-9091-0748D1A447DE}" dt="2024-11-15T11:27:05.242" v="4824" actId="2711"/>
          <ac:spMkLst>
            <pc:docMk/>
            <pc:sldMk cId="1532441816" sldId="256"/>
            <ac:spMk id="2" creationId="{242FC66F-30B4-2703-398D-DD174BB44F16}"/>
          </ac:spMkLst>
        </pc:spChg>
        <pc:spChg chg="mod">
          <ac:chgData name="Varga Balázs" userId="8de18fc9-c0b7-451b-9a21-24b2eab5faba" providerId="ADAL" clId="{7EDBB295-67D1-4334-9091-0748D1A447DE}" dt="2024-11-15T11:27:05.242" v="4824" actId="2711"/>
          <ac:spMkLst>
            <pc:docMk/>
            <pc:sldMk cId="1532441816" sldId="256"/>
            <ac:spMk id="3" creationId="{B1922099-F987-DA54-2358-B11F5A897A4E}"/>
          </ac:spMkLst>
        </pc:spChg>
      </pc:sldChg>
      <pc:sldChg chg="modSp mod modTransition modNotesTx">
        <pc:chgData name="Varga Balázs" userId="8de18fc9-c0b7-451b-9a21-24b2eab5faba" providerId="ADAL" clId="{7EDBB295-67D1-4334-9091-0748D1A447DE}" dt="2024-11-15T11:29:15.023" v="4838" actId="2711"/>
        <pc:sldMkLst>
          <pc:docMk/>
          <pc:sldMk cId="35264234" sldId="257"/>
        </pc:sldMkLst>
        <pc:spChg chg="mod">
          <ac:chgData name="Varga Balázs" userId="8de18fc9-c0b7-451b-9a21-24b2eab5faba" providerId="ADAL" clId="{7EDBB295-67D1-4334-9091-0748D1A447DE}" dt="2024-11-15T11:29:15.023" v="4838" actId="2711"/>
          <ac:spMkLst>
            <pc:docMk/>
            <pc:sldMk cId="35264234" sldId="257"/>
            <ac:spMk id="2" creationId="{BB34E2BA-305C-61F2-E45A-05D509EDB16B}"/>
          </ac:spMkLst>
        </pc:spChg>
        <pc:spChg chg="mod">
          <ac:chgData name="Varga Balázs" userId="8de18fc9-c0b7-451b-9a21-24b2eab5faba" providerId="ADAL" clId="{7EDBB295-67D1-4334-9091-0748D1A447DE}" dt="2024-11-15T11:29:15.023" v="4838" actId="2711"/>
          <ac:spMkLst>
            <pc:docMk/>
            <pc:sldMk cId="35264234" sldId="257"/>
            <ac:spMk id="9" creationId="{6F442060-BCCD-798E-6F0F-B8DAF7D98AB7}"/>
          </ac:spMkLst>
        </pc:spChg>
      </pc:sldChg>
      <pc:sldChg chg="modSp modTransition modNotesTx">
        <pc:chgData name="Varga Balázs" userId="8de18fc9-c0b7-451b-9a21-24b2eab5faba" providerId="ADAL" clId="{7EDBB295-67D1-4334-9091-0748D1A447DE}" dt="2024-11-15T11:27:38.622" v="4827" actId="2711"/>
        <pc:sldMkLst>
          <pc:docMk/>
          <pc:sldMk cId="632317856" sldId="258"/>
        </pc:sldMkLst>
        <pc:spChg chg="mod">
          <ac:chgData name="Varga Balázs" userId="8de18fc9-c0b7-451b-9a21-24b2eab5faba" providerId="ADAL" clId="{7EDBB295-67D1-4334-9091-0748D1A447DE}" dt="2024-11-15T11:27:38.622" v="4827" actId="2711"/>
          <ac:spMkLst>
            <pc:docMk/>
            <pc:sldMk cId="632317856" sldId="258"/>
            <ac:spMk id="2" creationId="{667F0BE4-39D3-4793-519E-AD56769C2CF3}"/>
          </ac:spMkLst>
        </pc:spChg>
        <pc:spChg chg="mod">
          <ac:chgData name="Varga Balázs" userId="8de18fc9-c0b7-451b-9a21-24b2eab5faba" providerId="ADAL" clId="{7EDBB295-67D1-4334-9091-0748D1A447DE}" dt="2024-11-15T11:27:38.622" v="4827" actId="2711"/>
          <ac:spMkLst>
            <pc:docMk/>
            <pc:sldMk cId="632317856" sldId="258"/>
            <ac:spMk id="23" creationId="{A8384FB5-9ADC-4DDC-881B-597D56F5B15D}"/>
          </ac:spMkLst>
        </pc:spChg>
        <pc:spChg chg="mod">
          <ac:chgData name="Varga Balázs" userId="8de18fc9-c0b7-451b-9a21-24b2eab5faba" providerId="ADAL" clId="{7EDBB295-67D1-4334-9091-0748D1A447DE}" dt="2024-11-15T11:27:38.622" v="4827" actId="2711"/>
          <ac:spMkLst>
            <pc:docMk/>
            <pc:sldMk cId="632317856" sldId="258"/>
            <ac:spMk id="25" creationId="{91E5A9A7-95C6-4F4F-B00E-C82E07FE62EF}"/>
          </ac:spMkLst>
        </pc:spChg>
        <pc:spChg chg="mod">
          <ac:chgData name="Varga Balázs" userId="8de18fc9-c0b7-451b-9a21-24b2eab5faba" providerId="ADAL" clId="{7EDBB295-67D1-4334-9091-0748D1A447DE}" dt="2024-11-15T11:27:38.622" v="4827" actId="2711"/>
          <ac:spMkLst>
            <pc:docMk/>
            <pc:sldMk cId="632317856" sldId="258"/>
            <ac:spMk id="27" creationId="{D07DD2DE-F619-49DD-B5E7-03A290FF4ED1}"/>
          </ac:spMkLst>
        </pc:spChg>
        <pc:spChg chg="mod">
          <ac:chgData name="Varga Balázs" userId="8de18fc9-c0b7-451b-9a21-24b2eab5faba" providerId="ADAL" clId="{7EDBB295-67D1-4334-9091-0748D1A447DE}" dt="2024-11-15T11:27:38.622" v="4827" actId="2711"/>
          <ac:spMkLst>
            <pc:docMk/>
            <pc:sldMk cId="632317856" sldId="258"/>
            <ac:spMk id="29" creationId="{85149191-5F60-4A28-AAFF-039F96B0F3EC}"/>
          </ac:spMkLst>
        </pc:spChg>
        <pc:spChg chg="mod">
          <ac:chgData name="Varga Balázs" userId="8de18fc9-c0b7-451b-9a21-24b2eab5faba" providerId="ADAL" clId="{7EDBB295-67D1-4334-9091-0748D1A447DE}" dt="2024-11-15T11:27:38.622" v="4827" actId="2711"/>
          <ac:spMkLst>
            <pc:docMk/>
            <pc:sldMk cId="632317856" sldId="258"/>
            <ac:spMk id="31" creationId="{F8260ED5-17F7-4158-B241-D51DD4CF1B7E}"/>
          </ac:spMkLst>
        </pc:spChg>
        <pc:graphicFrameChg chg="mod">
          <ac:chgData name="Varga Balázs" userId="8de18fc9-c0b7-451b-9a21-24b2eab5faba" providerId="ADAL" clId="{7EDBB295-67D1-4334-9091-0748D1A447DE}" dt="2024-11-15T11:27:38.622" v="4827" actId="2711"/>
          <ac:graphicFrameMkLst>
            <pc:docMk/>
            <pc:sldMk cId="632317856" sldId="258"/>
            <ac:graphicFrameMk id="7" creationId="{D939BF04-1830-3E42-6E7B-F3E3D2A86F09}"/>
          </ac:graphicFrameMkLst>
        </pc:graphicFrameChg>
      </pc:sldChg>
      <pc:sldChg chg="modSp mod modTransition modNotesTx">
        <pc:chgData name="Varga Balázs" userId="8de18fc9-c0b7-451b-9a21-24b2eab5faba" providerId="ADAL" clId="{7EDBB295-67D1-4334-9091-0748D1A447DE}" dt="2024-11-15T11:29:00.932" v="4837" actId="14100"/>
        <pc:sldMkLst>
          <pc:docMk/>
          <pc:sldMk cId="1207917853" sldId="259"/>
        </pc:sldMkLst>
        <pc:spChg chg="mod">
          <ac:chgData name="Varga Balázs" userId="8de18fc9-c0b7-451b-9a21-24b2eab5faba" providerId="ADAL" clId="{7EDBB295-67D1-4334-9091-0748D1A447DE}" dt="2024-11-15T11:29:00.932" v="4837" actId="14100"/>
          <ac:spMkLst>
            <pc:docMk/>
            <pc:sldMk cId="1207917853" sldId="259"/>
            <ac:spMk id="2" creationId="{12E68381-DAE7-B713-FB2F-DAF5A76726D9}"/>
          </ac:spMkLst>
        </pc:spChg>
        <pc:spChg chg="mod">
          <ac:chgData name="Varga Balázs" userId="8de18fc9-c0b7-451b-9a21-24b2eab5faba" providerId="ADAL" clId="{7EDBB295-67D1-4334-9091-0748D1A447DE}" dt="2024-11-15T11:29:00.932" v="4837" actId="14100"/>
          <ac:spMkLst>
            <pc:docMk/>
            <pc:sldMk cId="1207917853" sldId="259"/>
            <ac:spMk id="9" creationId="{74ADD6A3-9990-AAA0-863F-643E78438CD8}"/>
          </ac:spMkLst>
        </pc:spChg>
        <pc:picChg chg="mod">
          <ac:chgData name="Varga Balázs" userId="8de18fc9-c0b7-451b-9a21-24b2eab5faba" providerId="ADAL" clId="{7EDBB295-67D1-4334-9091-0748D1A447DE}" dt="2024-11-15T11:29:00.932" v="4837" actId="14100"/>
          <ac:picMkLst>
            <pc:docMk/>
            <pc:sldMk cId="1207917853" sldId="259"/>
            <ac:picMk id="5" creationId="{6DEE4853-58C1-AE82-CD9C-7964148A5F4F}"/>
          </ac:picMkLst>
        </pc:picChg>
      </pc:sldChg>
      <pc:sldChg chg="modSp modTransition modNotesTx">
        <pc:chgData name="Varga Balázs" userId="8de18fc9-c0b7-451b-9a21-24b2eab5faba" providerId="ADAL" clId="{7EDBB295-67D1-4334-9091-0748D1A447DE}" dt="2024-11-15T11:27:49.630" v="4828" actId="2711"/>
        <pc:sldMkLst>
          <pc:docMk/>
          <pc:sldMk cId="3827578927" sldId="260"/>
        </pc:sldMkLst>
        <pc:spChg chg="mod">
          <ac:chgData name="Varga Balázs" userId="8de18fc9-c0b7-451b-9a21-24b2eab5faba" providerId="ADAL" clId="{7EDBB295-67D1-4334-9091-0748D1A447DE}" dt="2024-11-15T11:27:49.630" v="4828" actId="2711"/>
          <ac:spMkLst>
            <pc:docMk/>
            <pc:sldMk cId="3827578927" sldId="260"/>
            <ac:spMk id="2" creationId="{56B8CF6A-45C1-758A-EAC3-A23DCEB0A117}"/>
          </ac:spMkLst>
        </pc:spChg>
        <pc:spChg chg="mod">
          <ac:chgData name="Varga Balázs" userId="8de18fc9-c0b7-451b-9a21-24b2eab5faba" providerId="ADAL" clId="{7EDBB295-67D1-4334-9091-0748D1A447DE}" dt="2024-11-15T11:27:49.630" v="4828" actId="2711"/>
          <ac:spMkLst>
            <pc:docMk/>
            <pc:sldMk cId="3827578927" sldId="260"/>
            <ac:spMk id="28" creationId="{A8384FB5-9ADC-4DDC-881B-597D56F5B15D}"/>
          </ac:spMkLst>
        </pc:spChg>
        <pc:spChg chg="mod">
          <ac:chgData name="Varga Balázs" userId="8de18fc9-c0b7-451b-9a21-24b2eab5faba" providerId="ADAL" clId="{7EDBB295-67D1-4334-9091-0748D1A447DE}" dt="2024-11-15T11:27:49.630" v="4828" actId="2711"/>
          <ac:spMkLst>
            <pc:docMk/>
            <pc:sldMk cId="3827578927" sldId="260"/>
            <ac:spMk id="30" creationId="{91E5A9A7-95C6-4F4F-B00E-C82E07FE62EF}"/>
          </ac:spMkLst>
        </pc:spChg>
        <pc:spChg chg="mod">
          <ac:chgData name="Varga Balázs" userId="8de18fc9-c0b7-451b-9a21-24b2eab5faba" providerId="ADAL" clId="{7EDBB295-67D1-4334-9091-0748D1A447DE}" dt="2024-11-15T11:27:49.630" v="4828" actId="2711"/>
          <ac:spMkLst>
            <pc:docMk/>
            <pc:sldMk cId="3827578927" sldId="260"/>
            <ac:spMk id="32" creationId="{D07DD2DE-F619-49DD-B5E7-03A290FF4ED1}"/>
          </ac:spMkLst>
        </pc:spChg>
        <pc:spChg chg="mod">
          <ac:chgData name="Varga Balázs" userId="8de18fc9-c0b7-451b-9a21-24b2eab5faba" providerId="ADAL" clId="{7EDBB295-67D1-4334-9091-0748D1A447DE}" dt="2024-11-15T11:27:49.630" v="4828" actId="2711"/>
          <ac:spMkLst>
            <pc:docMk/>
            <pc:sldMk cId="3827578927" sldId="260"/>
            <ac:spMk id="34" creationId="{85149191-5F60-4A28-AAFF-039F96B0F3EC}"/>
          </ac:spMkLst>
        </pc:spChg>
        <pc:spChg chg="mod">
          <ac:chgData name="Varga Balázs" userId="8de18fc9-c0b7-451b-9a21-24b2eab5faba" providerId="ADAL" clId="{7EDBB295-67D1-4334-9091-0748D1A447DE}" dt="2024-11-15T11:27:49.630" v="4828" actId="2711"/>
          <ac:spMkLst>
            <pc:docMk/>
            <pc:sldMk cId="3827578927" sldId="260"/>
            <ac:spMk id="36" creationId="{F8260ED5-17F7-4158-B241-D51DD4CF1B7E}"/>
          </ac:spMkLst>
        </pc:spChg>
        <pc:picChg chg="mod">
          <ac:chgData name="Varga Balázs" userId="8de18fc9-c0b7-451b-9a21-24b2eab5faba" providerId="ADAL" clId="{7EDBB295-67D1-4334-9091-0748D1A447DE}" dt="2024-11-15T11:27:49.630" v="4828" actId="2711"/>
          <ac:picMkLst>
            <pc:docMk/>
            <pc:sldMk cId="3827578927" sldId="260"/>
            <ac:picMk id="4" creationId="{FF6CCAD1-181E-D8A9-9D61-3DF41D1CB88F}"/>
          </ac:picMkLst>
        </pc:picChg>
      </pc:sldChg>
      <pc:sldChg chg="modSp mod modTransition modNotesTx">
        <pc:chgData name="Varga Balázs" userId="8de18fc9-c0b7-451b-9a21-24b2eab5faba" providerId="ADAL" clId="{7EDBB295-67D1-4334-9091-0748D1A447DE}" dt="2024-11-15T11:28:04.872" v="4830" actId="2711"/>
        <pc:sldMkLst>
          <pc:docMk/>
          <pc:sldMk cId="2124284057" sldId="261"/>
        </pc:sldMkLst>
        <pc:spChg chg="mod">
          <ac:chgData name="Varga Balázs" userId="8de18fc9-c0b7-451b-9a21-24b2eab5faba" providerId="ADAL" clId="{7EDBB295-67D1-4334-9091-0748D1A447DE}" dt="2024-11-15T11:28:04.872" v="4830" actId="2711"/>
          <ac:spMkLst>
            <pc:docMk/>
            <pc:sldMk cId="2124284057" sldId="261"/>
            <ac:spMk id="2" creationId="{CCC6989F-3CAA-1649-E36B-378004765871}"/>
          </ac:spMkLst>
        </pc:spChg>
        <pc:spChg chg="mod">
          <ac:chgData name="Varga Balázs" userId="8de18fc9-c0b7-451b-9a21-24b2eab5faba" providerId="ADAL" clId="{7EDBB295-67D1-4334-9091-0748D1A447DE}" dt="2024-11-15T11:28:04.872" v="4830" actId="2711"/>
          <ac:spMkLst>
            <pc:docMk/>
            <pc:sldMk cId="2124284057" sldId="261"/>
            <ac:spMk id="9" creationId="{EC912328-2FAB-F2DF-2597-93138C7B2450}"/>
          </ac:spMkLst>
        </pc:spChg>
      </pc:sldChg>
      <pc:sldChg chg="modSp mod modTransition modNotesTx">
        <pc:chgData name="Varga Balázs" userId="8de18fc9-c0b7-451b-9a21-24b2eab5faba" providerId="ADAL" clId="{7EDBB295-67D1-4334-9091-0748D1A447DE}" dt="2024-11-15T11:28:16.753" v="4832" actId="2711"/>
        <pc:sldMkLst>
          <pc:docMk/>
          <pc:sldMk cId="3044861445" sldId="262"/>
        </pc:sldMkLst>
        <pc:spChg chg="mod">
          <ac:chgData name="Varga Balázs" userId="8de18fc9-c0b7-451b-9a21-24b2eab5faba" providerId="ADAL" clId="{7EDBB295-67D1-4334-9091-0748D1A447DE}" dt="2024-11-15T11:28:16.753" v="4832" actId="2711"/>
          <ac:spMkLst>
            <pc:docMk/>
            <pc:sldMk cId="3044861445" sldId="262"/>
            <ac:spMk id="2" creationId="{07CED56D-0244-F6C2-73E7-F848EC5B9374}"/>
          </ac:spMkLst>
        </pc:spChg>
        <pc:spChg chg="mod">
          <ac:chgData name="Varga Balázs" userId="8de18fc9-c0b7-451b-9a21-24b2eab5faba" providerId="ADAL" clId="{7EDBB295-67D1-4334-9091-0748D1A447DE}" dt="2024-11-15T11:28:16.753" v="4832" actId="2711"/>
          <ac:spMkLst>
            <pc:docMk/>
            <pc:sldMk cId="3044861445" sldId="262"/>
            <ac:spMk id="9" creationId="{62EDA254-E25A-C71F-B261-3F7503B0DAFD}"/>
          </ac:spMkLst>
        </pc:spChg>
      </pc:sldChg>
      <pc:sldChg chg="addSp delSp modSp del mod">
        <pc:chgData name="Varga Balázs" userId="8de18fc9-c0b7-451b-9a21-24b2eab5faba" providerId="ADAL" clId="{7EDBB295-67D1-4334-9091-0748D1A447DE}" dt="2024-11-15T10:04:39.399" v="621" actId="47"/>
        <pc:sldMkLst>
          <pc:docMk/>
          <pc:sldMk cId="3973754373" sldId="263"/>
        </pc:sldMkLst>
        <pc:spChg chg="add mod">
          <ac:chgData name="Varga Balázs" userId="8de18fc9-c0b7-451b-9a21-24b2eab5faba" providerId="ADAL" clId="{7EDBB295-67D1-4334-9091-0748D1A447DE}" dt="2024-11-15T10:04:27.773" v="620" actId="478"/>
          <ac:spMkLst>
            <pc:docMk/>
            <pc:sldMk cId="3973754373" sldId="263"/>
            <ac:spMk id="6" creationId="{0540C8C1-4349-08CD-33E6-84212EA281A6}"/>
          </ac:spMkLst>
        </pc:spChg>
        <pc:picChg chg="del">
          <ac:chgData name="Varga Balázs" userId="8de18fc9-c0b7-451b-9a21-24b2eab5faba" providerId="ADAL" clId="{7EDBB295-67D1-4334-9091-0748D1A447DE}" dt="2024-11-15T10:04:27.773" v="620" actId="478"/>
          <ac:picMkLst>
            <pc:docMk/>
            <pc:sldMk cId="3973754373" sldId="263"/>
            <ac:picMk id="3" creationId="{0EDE6506-B8DB-5BF6-F686-30DCAB050C51}"/>
          </ac:picMkLst>
        </pc:picChg>
      </pc:sldChg>
      <pc:sldChg chg="modSp modTransition">
        <pc:chgData name="Varga Balázs" userId="8de18fc9-c0b7-451b-9a21-24b2eab5faba" providerId="ADAL" clId="{7EDBB295-67D1-4334-9091-0748D1A447DE}" dt="2024-11-15T11:28:28.903" v="4834" actId="2711"/>
        <pc:sldMkLst>
          <pc:docMk/>
          <pc:sldMk cId="296874355" sldId="264"/>
        </pc:sldMkLst>
        <pc:spChg chg="mod">
          <ac:chgData name="Varga Balázs" userId="8de18fc9-c0b7-451b-9a21-24b2eab5faba" providerId="ADAL" clId="{7EDBB295-67D1-4334-9091-0748D1A447DE}" dt="2024-11-15T11:28:28.903" v="4834" actId="2711"/>
          <ac:spMkLst>
            <pc:docMk/>
            <pc:sldMk cId="296874355" sldId="264"/>
            <ac:spMk id="2" creationId="{13829CE3-5410-1495-43F3-8F7120FBFFC4}"/>
          </ac:spMkLst>
        </pc:spChg>
        <pc:spChg chg="mod">
          <ac:chgData name="Varga Balázs" userId="8de18fc9-c0b7-451b-9a21-24b2eab5faba" providerId="ADAL" clId="{7EDBB295-67D1-4334-9091-0748D1A447DE}" dt="2024-11-15T11:28:28.903" v="4834" actId="2711"/>
          <ac:spMkLst>
            <pc:docMk/>
            <pc:sldMk cId="296874355" sldId="264"/>
            <ac:spMk id="3" creationId="{250C9B27-7009-FAFC-9668-2785E22DBB02}"/>
          </ac:spMkLst>
        </pc:spChg>
        <pc:spChg chg="mod">
          <ac:chgData name="Varga Balázs" userId="8de18fc9-c0b7-451b-9a21-24b2eab5faba" providerId="ADAL" clId="{7EDBB295-67D1-4334-9091-0748D1A447DE}" dt="2024-11-15T11:28:28.903" v="4834" actId="2711"/>
          <ac:spMkLst>
            <pc:docMk/>
            <pc:sldMk cId="296874355" sldId="264"/>
            <ac:spMk id="18" creationId="{1B67668B-1DD4-33F1-DC38-23EB965A5769}"/>
          </ac:spMkLst>
        </pc:spChg>
        <pc:spChg chg="mod">
          <ac:chgData name="Varga Balázs" userId="8de18fc9-c0b7-451b-9a21-24b2eab5faba" providerId="ADAL" clId="{7EDBB295-67D1-4334-9091-0748D1A447DE}" dt="2024-11-15T11:28:28.903" v="4834" actId="2711"/>
          <ac:spMkLst>
            <pc:docMk/>
            <pc:sldMk cId="296874355" sldId="264"/>
            <ac:spMk id="19" creationId="{644F7945-44D3-A25D-2494-847C181B8789}"/>
          </ac:spMkLst>
        </pc:spChg>
        <pc:spChg chg="mod">
          <ac:chgData name="Varga Balázs" userId="8de18fc9-c0b7-451b-9a21-24b2eab5faba" providerId="ADAL" clId="{7EDBB295-67D1-4334-9091-0748D1A447DE}" dt="2024-11-15T11:28:28.903" v="4834" actId="2711"/>
          <ac:spMkLst>
            <pc:docMk/>
            <pc:sldMk cId="296874355" sldId="264"/>
            <ac:spMk id="20" creationId="{396E151A-CF74-23CE-7BE2-B7248515B5A9}"/>
          </ac:spMkLst>
        </pc:spChg>
        <pc:spChg chg="mod">
          <ac:chgData name="Varga Balázs" userId="8de18fc9-c0b7-451b-9a21-24b2eab5faba" providerId="ADAL" clId="{7EDBB295-67D1-4334-9091-0748D1A447DE}" dt="2024-11-15T11:28:28.903" v="4834" actId="2711"/>
          <ac:spMkLst>
            <pc:docMk/>
            <pc:sldMk cId="296874355" sldId="264"/>
            <ac:spMk id="21" creationId="{083D2552-0EE2-4F2A-6987-74C3CDBD3E45}"/>
          </ac:spMkLst>
        </pc:spChg>
        <pc:picChg chg="mod">
          <ac:chgData name="Varga Balázs" userId="8de18fc9-c0b7-451b-9a21-24b2eab5faba" providerId="ADAL" clId="{7EDBB295-67D1-4334-9091-0748D1A447DE}" dt="2024-11-15T11:28:28.903" v="4834" actId="2711"/>
          <ac:picMkLst>
            <pc:docMk/>
            <pc:sldMk cId="296874355" sldId="264"/>
            <ac:picMk id="5" creationId="{EB7F40A6-D70C-E5C3-9405-4D115ADA9D1B}"/>
          </ac:picMkLst>
        </pc:picChg>
        <pc:picChg chg="mod">
          <ac:chgData name="Varga Balázs" userId="8de18fc9-c0b7-451b-9a21-24b2eab5faba" providerId="ADAL" clId="{7EDBB295-67D1-4334-9091-0748D1A447DE}" dt="2024-11-15T11:28:28.903" v="4834" actId="2711"/>
          <ac:picMkLst>
            <pc:docMk/>
            <pc:sldMk cId="296874355" sldId="264"/>
            <ac:picMk id="3074" creationId="{4B11C2B4-C94B-3A9D-C974-D5CC90D54945}"/>
          </ac:picMkLst>
        </pc:picChg>
      </pc:sldChg>
      <pc:sldChg chg="modSp add mod modTransition modNotesTx">
        <pc:chgData name="Varga Balázs" userId="8de18fc9-c0b7-451b-9a21-24b2eab5faba" providerId="ADAL" clId="{7EDBB295-67D1-4334-9091-0748D1A447DE}" dt="2024-11-15T11:28:23.560" v="4833" actId="2711"/>
        <pc:sldMkLst>
          <pc:docMk/>
          <pc:sldMk cId="1644984977" sldId="265"/>
        </pc:sldMkLst>
        <pc:spChg chg="mod">
          <ac:chgData name="Varga Balázs" userId="8de18fc9-c0b7-451b-9a21-24b2eab5faba" providerId="ADAL" clId="{7EDBB295-67D1-4334-9091-0748D1A447DE}" dt="2024-11-15T11:28:23.560" v="4833" actId="2711"/>
          <ac:spMkLst>
            <pc:docMk/>
            <pc:sldMk cId="1644984977" sldId="265"/>
            <ac:spMk id="2" creationId="{0B0F4103-2401-F71F-0C52-E59B525971F3}"/>
          </ac:spMkLst>
        </pc:spChg>
        <pc:spChg chg="mod">
          <ac:chgData name="Varga Balázs" userId="8de18fc9-c0b7-451b-9a21-24b2eab5faba" providerId="ADAL" clId="{7EDBB295-67D1-4334-9091-0748D1A447DE}" dt="2024-11-15T11:28:23.560" v="4833" actId="2711"/>
          <ac:spMkLst>
            <pc:docMk/>
            <pc:sldMk cId="1644984977" sldId="265"/>
            <ac:spMk id="9" creationId="{252ABB1F-8F48-0151-2EED-D5A3CA4A2A8D}"/>
          </ac:spMkLst>
        </pc:spChg>
      </pc:sldChg>
      <pc:sldChg chg="modSp add del mod">
        <pc:chgData name="Varga Balázs" userId="8de18fc9-c0b7-451b-9a21-24b2eab5faba" providerId="ADAL" clId="{7EDBB295-67D1-4334-9091-0748D1A447DE}" dt="2024-11-15T10:20:06.655" v="1556" actId="2696"/>
        <pc:sldMkLst>
          <pc:docMk/>
          <pc:sldMk cId="208310058" sldId="266"/>
        </pc:sldMkLst>
        <pc:spChg chg="mod">
          <ac:chgData name="Varga Balázs" userId="8de18fc9-c0b7-451b-9a21-24b2eab5faba" providerId="ADAL" clId="{7EDBB295-67D1-4334-9091-0748D1A447DE}" dt="2024-11-15T10:19:57.673" v="1555" actId="20577"/>
          <ac:spMkLst>
            <pc:docMk/>
            <pc:sldMk cId="208310058" sldId="266"/>
            <ac:spMk id="9" creationId="{41C43C57-3F01-42E8-245A-F7C3BEB62614}"/>
          </ac:spMkLst>
        </pc:spChg>
      </pc:sldChg>
      <pc:sldChg chg="modSp add mod ord modNotesTx">
        <pc:chgData name="Varga Balázs" userId="8de18fc9-c0b7-451b-9a21-24b2eab5faba" providerId="ADAL" clId="{7EDBB295-67D1-4334-9091-0748D1A447DE}" dt="2024-11-15T11:28:37.713" v="4835" actId="2711"/>
        <pc:sldMkLst>
          <pc:docMk/>
          <pc:sldMk cId="774693946" sldId="266"/>
        </pc:sldMkLst>
        <pc:spChg chg="mod">
          <ac:chgData name="Varga Balázs" userId="8de18fc9-c0b7-451b-9a21-24b2eab5faba" providerId="ADAL" clId="{7EDBB295-67D1-4334-9091-0748D1A447DE}" dt="2024-11-15T11:28:37.713" v="4835" actId="2711"/>
          <ac:spMkLst>
            <pc:docMk/>
            <pc:sldMk cId="774693946" sldId="266"/>
            <ac:spMk id="2" creationId="{8A2EFF19-2B8D-FA8F-47D0-A25520EBBA6F}"/>
          </ac:spMkLst>
        </pc:spChg>
        <pc:spChg chg="mod">
          <ac:chgData name="Varga Balázs" userId="8de18fc9-c0b7-451b-9a21-24b2eab5faba" providerId="ADAL" clId="{7EDBB295-67D1-4334-9091-0748D1A447DE}" dt="2024-11-15T11:28:37.713" v="4835" actId="2711"/>
          <ac:spMkLst>
            <pc:docMk/>
            <pc:sldMk cId="774693946" sldId="266"/>
            <ac:spMk id="9" creationId="{86F7A84D-D51C-70A4-0349-9B4A6BBC0FDE}"/>
          </ac:spMkLst>
        </pc:spChg>
      </pc:sldChg>
      <pc:sldChg chg="modSp add del mod modNotesTx">
        <pc:chgData name="Varga Balázs" userId="8de18fc9-c0b7-451b-9a21-24b2eab5faba" providerId="ADAL" clId="{7EDBB295-67D1-4334-9091-0748D1A447DE}" dt="2024-11-15T10:53:54.952" v="3636" actId="2696"/>
        <pc:sldMkLst>
          <pc:docMk/>
          <pc:sldMk cId="1988948249" sldId="267"/>
        </pc:sldMkLst>
        <pc:spChg chg="mod">
          <ac:chgData name="Varga Balázs" userId="8de18fc9-c0b7-451b-9a21-24b2eab5faba" providerId="ADAL" clId="{7EDBB295-67D1-4334-9091-0748D1A447DE}" dt="2024-11-15T10:50:04.383" v="3509" actId="20577"/>
          <ac:spMkLst>
            <pc:docMk/>
            <pc:sldMk cId="1988948249" sldId="267"/>
            <ac:spMk id="2" creationId="{76DAD2EE-9393-2275-1B82-325FCD0E2782}"/>
          </ac:spMkLst>
        </pc:spChg>
        <pc:spChg chg="mod">
          <ac:chgData name="Varga Balázs" userId="8de18fc9-c0b7-451b-9a21-24b2eab5faba" providerId="ADAL" clId="{7EDBB295-67D1-4334-9091-0748D1A447DE}" dt="2024-11-15T10:53:09.243" v="3590" actId="21"/>
          <ac:spMkLst>
            <pc:docMk/>
            <pc:sldMk cId="1988948249" sldId="267"/>
            <ac:spMk id="9" creationId="{20AE3BA3-D3DE-C19D-D51D-F43A60DF187C}"/>
          </ac:spMkLst>
        </pc:spChg>
      </pc:sldChg>
      <pc:sldChg chg="modSp add mod ord modNotesTx">
        <pc:chgData name="Varga Balázs" userId="8de18fc9-c0b7-451b-9a21-24b2eab5faba" providerId="ADAL" clId="{7EDBB295-67D1-4334-9091-0748D1A447DE}" dt="2024-11-15T11:27:56.544" v="4829" actId="2711"/>
        <pc:sldMkLst>
          <pc:docMk/>
          <pc:sldMk cId="3239861600" sldId="268"/>
        </pc:sldMkLst>
        <pc:spChg chg="mod">
          <ac:chgData name="Varga Balázs" userId="8de18fc9-c0b7-451b-9a21-24b2eab5faba" providerId="ADAL" clId="{7EDBB295-67D1-4334-9091-0748D1A447DE}" dt="2024-11-15T11:27:56.544" v="4829" actId="2711"/>
          <ac:spMkLst>
            <pc:docMk/>
            <pc:sldMk cId="3239861600" sldId="268"/>
            <ac:spMk id="2" creationId="{8DE0310D-A88C-4418-B3EF-25871801689D}"/>
          </ac:spMkLst>
        </pc:spChg>
        <pc:spChg chg="mod">
          <ac:chgData name="Varga Balázs" userId="8de18fc9-c0b7-451b-9a21-24b2eab5faba" providerId="ADAL" clId="{7EDBB295-67D1-4334-9091-0748D1A447DE}" dt="2024-11-15T11:27:56.544" v="4829" actId="2711"/>
          <ac:spMkLst>
            <pc:docMk/>
            <pc:sldMk cId="3239861600" sldId="268"/>
            <ac:spMk id="9" creationId="{11C0B50F-E038-77F8-D19D-2420935E5F92}"/>
          </ac:spMkLst>
        </pc:spChg>
      </pc:sldChg>
      <pc:sldChg chg="modSp add mod modNotesTx">
        <pc:chgData name="Varga Balázs" userId="8de18fc9-c0b7-451b-9a21-24b2eab5faba" providerId="ADAL" clId="{7EDBB295-67D1-4334-9091-0748D1A447DE}" dt="2024-11-15T11:28:10.785" v="4831" actId="2711"/>
        <pc:sldMkLst>
          <pc:docMk/>
          <pc:sldMk cId="276663857" sldId="269"/>
        </pc:sldMkLst>
        <pc:spChg chg="mod">
          <ac:chgData name="Varga Balázs" userId="8de18fc9-c0b7-451b-9a21-24b2eab5faba" providerId="ADAL" clId="{7EDBB295-67D1-4334-9091-0748D1A447DE}" dt="2024-11-15T11:28:10.785" v="4831" actId="2711"/>
          <ac:spMkLst>
            <pc:docMk/>
            <pc:sldMk cId="276663857" sldId="269"/>
            <ac:spMk id="2" creationId="{CCF276D1-2D04-71C2-1324-9CF724F34ECE}"/>
          </ac:spMkLst>
        </pc:spChg>
        <pc:spChg chg="mod">
          <ac:chgData name="Varga Balázs" userId="8de18fc9-c0b7-451b-9a21-24b2eab5faba" providerId="ADAL" clId="{7EDBB295-67D1-4334-9091-0748D1A447DE}" dt="2024-11-15T11:28:10.785" v="4831" actId="2711"/>
          <ac:spMkLst>
            <pc:docMk/>
            <pc:sldMk cId="276663857" sldId="269"/>
            <ac:spMk id="9" creationId="{0C5DD42A-9D45-F878-2AC7-D817636D1B02}"/>
          </ac:spMkLst>
        </pc:spChg>
      </pc:sldChg>
      <pc:sldMasterChg chg="modTransition modSldLayout">
        <pc:chgData name="Varga Balázs" userId="8de18fc9-c0b7-451b-9a21-24b2eab5faba" providerId="ADAL" clId="{7EDBB295-67D1-4334-9091-0748D1A447DE}" dt="2024-11-15T10:14:28.769" v="1225"/>
        <pc:sldMasterMkLst>
          <pc:docMk/>
          <pc:sldMasterMk cId="3836293789" sldId="2147483648"/>
        </pc:sldMasterMkLst>
        <pc:sldLayoutChg chg="modTransition">
          <pc:chgData name="Varga Balázs" userId="8de18fc9-c0b7-451b-9a21-24b2eab5faba" providerId="ADAL" clId="{7EDBB295-67D1-4334-9091-0748D1A447DE}" dt="2024-11-15T10:14:28.769" v="1225"/>
          <pc:sldLayoutMkLst>
            <pc:docMk/>
            <pc:sldMasterMk cId="3836293789" sldId="2147483648"/>
            <pc:sldLayoutMk cId="1900888509" sldId="2147483649"/>
          </pc:sldLayoutMkLst>
        </pc:sldLayoutChg>
        <pc:sldLayoutChg chg="modTransition">
          <pc:chgData name="Varga Balázs" userId="8de18fc9-c0b7-451b-9a21-24b2eab5faba" providerId="ADAL" clId="{7EDBB295-67D1-4334-9091-0748D1A447DE}" dt="2024-11-15T10:14:28.769" v="1225"/>
          <pc:sldLayoutMkLst>
            <pc:docMk/>
            <pc:sldMasterMk cId="3836293789" sldId="2147483648"/>
            <pc:sldLayoutMk cId="2662143650" sldId="2147483650"/>
          </pc:sldLayoutMkLst>
        </pc:sldLayoutChg>
        <pc:sldLayoutChg chg="modTransition">
          <pc:chgData name="Varga Balázs" userId="8de18fc9-c0b7-451b-9a21-24b2eab5faba" providerId="ADAL" clId="{7EDBB295-67D1-4334-9091-0748D1A447DE}" dt="2024-11-15T10:14:28.769" v="1225"/>
          <pc:sldLayoutMkLst>
            <pc:docMk/>
            <pc:sldMasterMk cId="3836293789" sldId="2147483648"/>
            <pc:sldLayoutMk cId="868294105" sldId="2147483651"/>
          </pc:sldLayoutMkLst>
        </pc:sldLayoutChg>
        <pc:sldLayoutChg chg="modTransition">
          <pc:chgData name="Varga Balázs" userId="8de18fc9-c0b7-451b-9a21-24b2eab5faba" providerId="ADAL" clId="{7EDBB295-67D1-4334-9091-0748D1A447DE}" dt="2024-11-15T10:14:28.769" v="1225"/>
          <pc:sldLayoutMkLst>
            <pc:docMk/>
            <pc:sldMasterMk cId="3836293789" sldId="2147483648"/>
            <pc:sldLayoutMk cId="910880934" sldId="2147483652"/>
          </pc:sldLayoutMkLst>
        </pc:sldLayoutChg>
        <pc:sldLayoutChg chg="modTransition">
          <pc:chgData name="Varga Balázs" userId="8de18fc9-c0b7-451b-9a21-24b2eab5faba" providerId="ADAL" clId="{7EDBB295-67D1-4334-9091-0748D1A447DE}" dt="2024-11-15T10:14:28.769" v="1225"/>
          <pc:sldLayoutMkLst>
            <pc:docMk/>
            <pc:sldMasterMk cId="3836293789" sldId="2147483648"/>
            <pc:sldLayoutMk cId="4092229507" sldId="2147483653"/>
          </pc:sldLayoutMkLst>
        </pc:sldLayoutChg>
        <pc:sldLayoutChg chg="modTransition">
          <pc:chgData name="Varga Balázs" userId="8de18fc9-c0b7-451b-9a21-24b2eab5faba" providerId="ADAL" clId="{7EDBB295-67D1-4334-9091-0748D1A447DE}" dt="2024-11-15T10:14:28.769" v="1225"/>
          <pc:sldLayoutMkLst>
            <pc:docMk/>
            <pc:sldMasterMk cId="3836293789" sldId="2147483648"/>
            <pc:sldLayoutMk cId="1056908364" sldId="2147483654"/>
          </pc:sldLayoutMkLst>
        </pc:sldLayoutChg>
        <pc:sldLayoutChg chg="modTransition">
          <pc:chgData name="Varga Balázs" userId="8de18fc9-c0b7-451b-9a21-24b2eab5faba" providerId="ADAL" clId="{7EDBB295-67D1-4334-9091-0748D1A447DE}" dt="2024-11-15T10:14:28.769" v="1225"/>
          <pc:sldLayoutMkLst>
            <pc:docMk/>
            <pc:sldMasterMk cId="3836293789" sldId="2147483648"/>
            <pc:sldLayoutMk cId="2871617019" sldId="2147483655"/>
          </pc:sldLayoutMkLst>
        </pc:sldLayoutChg>
        <pc:sldLayoutChg chg="modTransition">
          <pc:chgData name="Varga Balázs" userId="8de18fc9-c0b7-451b-9a21-24b2eab5faba" providerId="ADAL" clId="{7EDBB295-67D1-4334-9091-0748D1A447DE}" dt="2024-11-15T10:14:28.769" v="1225"/>
          <pc:sldLayoutMkLst>
            <pc:docMk/>
            <pc:sldMasterMk cId="3836293789" sldId="2147483648"/>
            <pc:sldLayoutMk cId="136129220" sldId="2147483656"/>
          </pc:sldLayoutMkLst>
        </pc:sldLayoutChg>
        <pc:sldLayoutChg chg="modTransition">
          <pc:chgData name="Varga Balázs" userId="8de18fc9-c0b7-451b-9a21-24b2eab5faba" providerId="ADAL" clId="{7EDBB295-67D1-4334-9091-0748D1A447DE}" dt="2024-11-15T10:14:28.769" v="1225"/>
          <pc:sldLayoutMkLst>
            <pc:docMk/>
            <pc:sldMasterMk cId="3836293789" sldId="2147483648"/>
            <pc:sldLayoutMk cId="2305016528" sldId="2147483657"/>
          </pc:sldLayoutMkLst>
        </pc:sldLayoutChg>
        <pc:sldLayoutChg chg="modTransition">
          <pc:chgData name="Varga Balázs" userId="8de18fc9-c0b7-451b-9a21-24b2eab5faba" providerId="ADAL" clId="{7EDBB295-67D1-4334-9091-0748D1A447DE}" dt="2024-11-15T10:14:28.769" v="1225"/>
          <pc:sldLayoutMkLst>
            <pc:docMk/>
            <pc:sldMasterMk cId="3836293789" sldId="2147483648"/>
            <pc:sldLayoutMk cId="1012582524" sldId="2147483658"/>
          </pc:sldLayoutMkLst>
        </pc:sldLayoutChg>
        <pc:sldLayoutChg chg="modTransition">
          <pc:chgData name="Varga Balázs" userId="8de18fc9-c0b7-451b-9a21-24b2eab5faba" providerId="ADAL" clId="{7EDBB295-67D1-4334-9091-0748D1A447DE}" dt="2024-11-15T10:14:28.769" v="1225"/>
          <pc:sldLayoutMkLst>
            <pc:docMk/>
            <pc:sldMasterMk cId="3836293789" sldId="2147483648"/>
            <pc:sldLayoutMk cId="2388138597" sldId="2147483659"/>
          </pc:sldLayoutMkLst>
        </pc:sldLayoutChg>
      </pc:sldMasterChg>
    </pc:docChg>
  </pc:docChgLst>
  <pc:docChgLst>
    <pc:chgData name="Vendégfelhasználó" userId="S::urn:spo:anon#2621ce836bd181ff4bf24af05381f617ed9e326a3a39169d669666eac8532c07::" providerId="AD" clId="Web-{5B3DA5F4-C963-2B5A-6775-46C2B30F922D}"/>
    <pc:docChg chg="modSld">
      <pc:chgData name="Vendégfelhasználó" userId="S::urn:spo:anon#2621ce836bd181ff4bf24af05381f617ed9e326a3a39169d669666eac8532c07::" providerId="AD" clId="Web-{5B3DA5F4-C963-2B5A-6775-46C2B30F922D}" dt="2024-11-15T10:04:19.080" v="15" actId="14100"/>
      <pc:docMkLst>
        <pc:docMk/>
      </pc:docMkLst>
      <pc:sldChg chg="addSp delSp modSp">
        <pc:chgData name="Vendégfelhasználó" userId="S::urn:spo:anon#2621ce836bd181ff4bf24af05381f617ed9e326a3a39169d669666eac8532c07::" providerId="AD" clId="Web-{5B3DA5F4-C963-2B5A-6775-46C2B30F922D}" dt="2024-11-15T10:04:19.080" v="15" actId="14100"/>
        <pc:sldMkLst>
          <pc:docMk/>
          <pc:sldMk cId="3973754373" sldId="263"/>
        </pc:sldMkLst>
        <pc:spChg chg="del">
          <ac:chgData name="Vendégfelhasználó" userId="S::urn:spo:anon#2621ce836bd181ff4bf24af05381f617ed9e326a3a39169d669666eac8532c07::" providerId="AD" clId="Web-{5B3DA5F4-C963-2B5A-6775-46C2B30F922D}" dt="2024-11-15T09:59:24.883" v="0"/>
          <ac:spMkLst>
            <pc:docMk/>
            <pc:sldMk cId="3973754373" sldId="263"/>
            <ac:spMk id="9" creationId="{D0914014-DBC7-1CE4-C8BC-8173F25F5100}"/>
          </ac:spMkLst>
        </pc:spChg>
        <pc:picChg chg="add mod ord modCrop">
          <ac:chgData name="Vendégfelhasználó" userId="S::urn:spo:anon#2621ce836bd181ff4bf24af05381f617ed9e326a3a39169d669666eac8532c07::" providerId="AD" clId="Web-{5B3DA5F4-C963-2B5A-6775-46C2B30F922D}" dt="2024-11-15T10:04:19.080" v="15" actId="14100"/>
          <ac:picMkLst>
            <pc:docMk/>
            <pc:sldMk cId="3973754373" sldId="263"/>
            <ac:picMk id="3" creationId="{0EDE6506-B8DB-5BF6-F686-30DCAB050C51}"/>
          </ac:picMkLst>
        </pc:picChg>
        <pc:picChg chg="mod">
          <ac:chgData name="Vendégfelhasználó" userId="S::urn:spo:anon#2621ce836bd181ff4bf24af05381f617ed9e326a3a39169d669666eac8532c07::" providerId="AD" clId="Web-{5B3DA5F4-C963-2B5A-6775-46C2B30F922D}" dt="2024-11-15T10:02:36.952" v="10" actId="1076"/>
          <ac:picMkLst>
            <pc:docMk/>
            <pc:sldMk cId="3973754373" sldId="263"/>
            <ac:picMk id="5" creationId="{8EAF228E-28BB-3A7E-518C-38BD8BEDB85E}"/>
          </ac:picMkLst>
        </pc:picChg>
      </pc:sldChg>
    </pc:docChg>
  </pc:docChgLst>
</pc:chgInfo>
</file>

<file path=ppt/media/image1.png>
</file>

<file path=ppt/media/image2.jp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14F9F-72F8-452C-99F3-58E7E37F75A0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E254B-6A33-4CE7-BCBA-E8166C8A51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6171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Az ötlet főként a mesterséges intelligencia és a gépi látás, illetve tanulás iránti érdeklődésből alakult ki. Csapatunk tagjai számára a gépi látás által lehetővé tett objektum felismerés kifejezetten hasznosnak bizonyult már korábbi tanulmányaik során is. A múltbeli projektekből és azok sikerességéből, valamint tapasztalataiból kiindulva döntöttünk amellett, hogy ezt a témát fogjuk választani.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projektfeladat témájának konkretizálása során figyelembe vettük azt, hogy bizonyos személyek valamilyen betegség vagy éppen a munkakörnyezet miatt nem képesek használni egy számítógép hagyományos kezelőszerveit, az egeret és a billentyűzetet. Ennek a problémának a megoldására szeretnénk egy olyan szoftvert fejleszteni a Projektmunka II. c. tárgy keretein belül, amellyel a felhasználó gépi látással támogatott gesztusvezérlés segítségével lehet képes egy Windows-os rendszer vezérlésére, irányítására. A cél tulajdonképpen tehát az, hogy a szoftver használója képes legyen kézmozdulatokkal irányítani a számítógépét és ne kelljen a számára problémát, megerőltetést jelentő bemeneti perifériákat használni. Mindezt megtámogatnánk egy használatot segítő grafikus alkalmazással, amely kvázi egyfajta vezérlőpultként szolgálná a felhasználó érdekeit.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user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itt tudja majd beállítani, hogy az egyes kézmozdulatokkal, gesztusokkal milyen utasítást kíván kiadni, majd pedig elvégeztetni.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Saját szemszögünkből tekintve a fő motiváció pedig az, hogy el tudjunk még jobban mélyülni a mesterséges intelligencia és a gépi látás által nyújtott lehetőségek nagyon tág halmazában, valamint közösen megtapasztaljuk egy komplex szoftverrendszer tervezési és fejlesztési munkafeladatait.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254B-6A33-4CE7-BCBA-E8166C8A514D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37973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Az elkészült alkalmazás a gépi látás használatából kifolyólag rengeteg továbbfejlesztési lehetőséggel rendelkezik. A csapatunk nem zárkózik el a további funkcionalitás beépítésétől, az alkalmazás ötletének továbbvitelétől egy komolyabb szoftver megírásához. A Python nyelv könnyű szintaxisa még további bonyolult funkcionalitások beillesztését teszi lehetővé.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Az egyik legnagyobb továbbfejlesztési lehetőség a mozgó gesztusok felismerése. Az alkalmazás jelen verziója csak a statikus gesztusok felismerésére képes. Az egyik csapattag többek között ezt választotta szakdolgozat témának.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A másik nagyobb lehetőség a szoftver esetén az a saját kézmozdulatok felvétele. Ez tervben volt az alkalmazás készítésekor csak a használt Python könyvtár függőségeiben problémák adódtak, amik mind a fejlesztést, mind a tesztelést nehezítették volna. A tanításra alkalmas programrész is létezik, de ezt csak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task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 kiterjesztésű fájl elkészítésére használtuk, amit a program használ. Ennek az integrációja is egy nagyobb bővítési lehetőség.</a:t>
            </a: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A lehetőségek egyike, hogy terjesszük ki a mozdulatok felismerését az egész testre, például fejmozdulatok felismerésére vagy szemmozgás követésére is legyen alkalmas a program. Ez még több lehetőséget biztosítana az irányításra, a kézfelismeréshez használt Google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MediaPipe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 rendelkezik egész test felismerésére.</a:t>
            </a: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A továbbiakban még lehetőség lenne a felismert kézpontok egyikével, például mutatóujj begye, mozgatni az egeret vagy egy a kameraképen megjelenő pozíciók szerint billentyűzeten gépelni. Ennek a segítségével gyakorlatilag  </a:t>
            </a: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A továbbiakban még lehetőség lenne a felismert kézpontok egyikével, például mutatóujj begye, mozgatni az egeret vagy egy a kameraképen megjelenő pozíciók szerint billentyűzeten gépelni. Ennek a segítségével gyakorlatilag számítógépünktől távol (észszerű távolságban, pl. 4-5 m) is képesek lennénk annak fő kezelőszerveinek irányítására. Ez az funkció olyan területen lenne igazán hasznos, ahol a billentyűzet és egér használata nehézségekbe ütközik, például egy vastagabb kesztyű vagy piszkos kéz esetén.</a:t>
            </a:r>
          </a:p>
          <a:p>
            <a:pPr>
              <a:lnSpc>
                <a:spcPct val="150000"/>
              </a:lnSpc>
            </a:pPr>
            <a:br>
              <a:rPr lang="hu-HU" dirty="0">
                <a:effectLst/>
              </a:rPr>
            </a:b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 </a:t>
            </a: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A legutolsó lehetőség, amire tudtunk gondolni, az a kétkezes gesztusok felvétele, illetve a bal és a jobb kéz megkülönböztetése Az irányítási lehetőségek a kézmozdulatok kombinációi miatt hatalmas mértékben megnőnek ennek hatására. Megfelelő mennyiségű kézmozdulat felvételére akár az egész billentyűzetet is lefedhetnénk, teljes mértékben gesztusokkal vezérelhető lenne a számítógépünk.</a:t>
            </a: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Az alkalmazásunk alap funkcionalitása is elég komplex, ennek ellenére is számos előbb leírt továbbfejlesztési lehetőséggel rendelkezik. A program újabb és újabb funkcióinak a grafikus felülete szab határt, amely elsősorban az alap funkcionalitáshoz készült.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254B-6A33-4CE7-BCBA-E8166C8A514D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4441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36703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A projekt megvalósításához szükséges feladatokat nagyobb csoportokba rendeztük, amelyek a feladat sikeres megvalósításához elengedhetetlenek voltak. A projektvezetést a projektcsapat vezetője látja el, ez a tevékenység magában foglalja a konzulens oktatóval való kapcsolattartást, a meetingek szervezését, a csapattagok informálását, a feladatok kiosztását, illetve azok teljesítésének ellenőrzését.</a:t>
            </a: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frontend fejlesztés a szoftver grafikus felületének elkészítését takarja. Az intuitívabb szoftverhasználathoz és a növelt szoftver ergonómiához elengedhetetlen egy modern grafikus felület. Jelen esetben nem volt elegendő egy konzolos felület a program használatához, ezért szükséges volt egy grafikus interfész elkészítése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PyQt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python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könyvtár használatával. Ehhez az alapot nagy mértékbe egy,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Figma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programban készített UI terv adta.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backend fejlesztés a szoftver fő funkcionalitás megvalósítását jelenti. A program írása több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python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könyvtár segítségével valósult meg. Ez teszi lehetővé a tényleges működést, az újabb gesztusok felvitelét, felismerését és az azokhoz rendelt billentyűparancsok kiadását.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b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</a:rPr>
            </a:b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 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tesztelésben a projektcsapat minden tagja aktívan rész kell, hogy vegyen. A tesztelés fontos részét képezi a funkcionális tesztek írása, valamint alkalmazása a program megfelelő működéséről való megbizonyosodás végett. AI-projekt lévén a tanító mechanizmus egyfajta tesztként is funkcionál, ugyanis ennek végeztével meghatározható a modell megbízhatósága és pontossága.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	A projektdokumentáció elkészítésében szintén minden csapattag közreműködik, a program specifikációit, illetve működését részletező dokumentum a projekt előrehaladásával folyamatosan bővül. A dokumentáció megfelelő alapot kell, hogy biztosítson a fejlesztőknek a későbbi funkcionális bővítések-, illetve hibakeresések esetében, ennek értelmében mindenképpen szükséges egy jól kidolgozott, részletes dokumentáció elkészítése.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	A Projektmunka II. c. tantárgy szorgalmi időszak utolsó heteiben zárul az elkészült program bizottság előtti bemutatásával. A prezentációt a tagok által elvégzett feladatok alapján egy személy készíti el, a védésben, az elkészült munka bemutatásában azonban természetesen a projekt aktívan közreműködő személyek mindegyike részt kell, hogy vegyen és az általa elvégzett feladatokat részletezze.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254B-6A33-4CE7-BCBA-E8166C8A514D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579186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67030" indent="-367030">
              <a:lnSpc>
                <a:spcPts val="1600"/>
              </a:lnSpc>
              <a:spcBef>
                <a:spcPts val="1200"/>
              </a:spcBef>
              <a:spcAft>
                <a:spcPts val="600"/>
              </a:spcAft>
              <a:tabLst>
                <a:tab pos="449580" algn="l"/>
              </a:tabLst>
            </a:pPr>
            <a:r>
              <a:rPr lang="hu-HU" sz="1400" b="1" i="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</a:rPr>
              <a:t>2.1 Kompatibilitási követelmények</a:t>
            </a:r>
            <a:endParaRPr lang="hu-HU" sz="1400" b="1" i="1" kern="50" dirty="0">
              <a:solidFill>
                <a:srgbClr val="00000A"/>
              </a:solidFill>
              <a:effectLst/>
              <a:latin typeface="Arial" panose="020B0604020202020204" pitchFamily="34" charset="0"/>
              <a:ea typeface="WenQuanYi Zen He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	</a:t>
            </a: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gesztusvezérlő program alapvetően Windows operációs rendszerhez készül, a jelenlegi verzió más (Linux-disztribúciók, stb.) operációs rendszerekkel nem kompatibilis. A felhasználó szempontjából nincsenek jelentős elvárások a hardverrel és a szoftverrel szemben sem. A </a:t>
            </a:r>
            <a:r>
              <a:rPr lang="hu-HU" sz="12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user-nek</a:t>
            </a: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rendelkeznie kell egy Windows operációs rendszert futtató számítástechnikai eszközzel (számítógép, laptop), valamint beépített kamerával vagy mobilapplikáción keresztül használt IP kamerával. A kamerának a gesztus érzékelésénél van jelentősége a programban.</a:t>
            </a:r>
            <a:endParaRPr lang="hu-HU" sz="12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marL="367030" indent="-367030">
              <a:lnSpc>
                <a:spcPts val="1600"/>
              </a:lnSpc>
              <a:spcBef>
                <a:spcPts val="1200"/>
              </a:spcBef>
              <a:spcAft>
                <a:spcPts val="600"/>
              </a:spcAft>
              <a:tabLst>
                <a:tab pos="449580" algn="l"/>
              </a:tabLst>
            </a:pPr>
            <a:r>
              <a:rPr lang="hu-HU" sz="1400" b="1" i="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</a:rPr>
              <a:t>2.2 Funkcionális követelmények</a:t>
            </a:r>
            <a:endParaRPr lang="hu-HU" sz="1400" b="1" i="1" kern="50" dirty="0">
              <a:solidFill>
                <a:srgbClr val="00000A"/>
              </a:solidFill>
              <a:effectLst/>
              <a:latin typeface="Arial" panose="020B0604020202020204" pitchFamily="34" charset="0"/>
              <a:ea typeface="WenQuanYi Zen Hei"/>
            </a:endParaRPr>
          </a:p>
          <a:p>
            <a:pPr marL="1143000" lvl="2" indent="-228600">
              <a:spcBef>
                <a:spcPts val="700"/>
              </a:spcBef>
              <a:spcAft>
                <a:spcPts val="600"/>
              </a:spcAft>
              <a:buFont typeface="Arial" panose="020B0604020202020204" pitchFamily="34" charset="0"/>
              <a:buChar char=""/>
            </a:pPr>
            <a:r>
              <a:rPr lang="hu-HU" sz="1300" b="0" kern="50" dirty="0">
                <a:solidFill>
                  <a:srgbClr val="808080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2.2.1 Parancs hozzárendelése meglévő gesztushoz</a:t>
            </a:r>
            <a:endParaRPr lang="hu-HU" sz="1400" b="1" kern="50" dirty="0">
              <a:solidFill>
                <a:srgbClr val="808080"/>
              </a:solidFill>
              <a:effectLst/>
              <a:latin typeface="Arial" panose="020B0604020202020204" pitchFamily="34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felhasználó a GUI megnyitását követően a „Beállítások” menüpontra kattintva éri el a „Vezérlőpultot”, ahol a megadott gesztusokhoz hozzárendelhet Windows-rendszerben értelmezett parancsokat. Ezt követően szükséges kiválasztani a bemeneti forrást, a kompatibilitásnál már említett beépített-, vagy IP-kamerát. A „Beállítások mentése” gombra kattintva a program a „</a:t>
            </a:r>
            <a:r>
              <a:rPr lang="hu-HU" sz="12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preferences.json</a:t>
            </a: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” fájlba fogja elmenteni a felhasználó által választott gesztus-parancs párosításokat, amely alapját képezi a későbbi gesztusok által történő vezérlésnek.</a:t>
            </a:r>
            <a:endParaRPr lang="hu-HU" sz="12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b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</a:rPr>
            </a:b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 </a:t>
            </a:r>
            <a:endParaRPr lang="hu-HU" sz="12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marL="1143000" lvl="2" indent="-228600">
              <a:spcBef>
                <a:spcPts val="700"/>
              </a:spcBef>
              <a:spcAft>
                <a:spcPts val="600"/>
              </a:spcAft>
              <a:buFont typeface="Arial" panose="020B0604020202020204" pitchFamily="34" charset="0"/>
              <a:buChar char=""/>
            </a:pPr>
            <a:r>
              <a:rPr lang="hu-HU" sz="1300" b="0" kern="50" dirty="0">
                <a:solidFill>
                  <a:srgbClr val="808080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2.2.2 Gesztusvezérlés</a:t>
            </a:r>
            <a:endParaRPr lang="hu-HU" sz="1400" b="1" kern="50" dirty="0">
              <a:solidFill>
                <a:srgbClr val="808080"/>
              </a:solidFill>
              <a:effectLst/>
              <a:latin typeface="Arial" panose="020B0604020202020204" pitchFamily="34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felhasználó a GUI megnyitását követően a „Beállítások” menüpont alatt található „Használat” gombra kattintva kezdheti meg az alkalmazás használatát. Ennek előfeltétele a fentebb leírt gesztus-parancs összerendelés, enélkül a felhasználó nem tudja gesztusokkal vezérelni az operációs rendszert, ugyanis alapértelmezés szerinti gesztus-parancs párosítások nincsenek rendelkezésére bocsátva. A felhasználó által előnyben részesített, használt kamera segítségével valósul meg a gesztusvezérlés, az operációs rendszer a JSON fájlba elmentett preferenciák alapján fogja elvégezni a megfelelő parancsot, műveletet. A „Megállítás” gombra kattintással a gesztusalapú vezérlés befejezhető.</a:t>
            </a:r>
            <a:endParaRPr lang="hu-HU" sz="12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marL="1143000" lvl="2" indent="-228600">
              <a:spcBef>
                <a:spcPts val="700"/>
              </a:spcBef>
              <a:spcAft>
                <a:spcPts val="600"/>
              </a:spcAft>
              <a:buFont typeface="Arial" panose="020B0604020202020204" pitchFamily="34" charset="0"/>
              <a:buChar char=""/>
            </a:pPr>
            <a:r>
              <a:rPr lang="hu-HU" sz="1300" b="0" kern="50" dirty="0">
                <a:solidFill>
                  <a:srgbClr val="808080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2.2.3 JSON fájl beolvasása</a:t>
            </a:r>
            <a:endParaRPr lang="hu-HU" sz="1400" b="1" kern="50" dirty="0">
              <a:solidFill>
                <a:srgbClr val="808080"/>
              </a:solidFill>
              <a:effectLst/>
              <a:latin typeface="Arial" panose="020B0604020202020204" pitchFamily="34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felhasználó képes a GUI-n keresztül JSON formátumú fájl kiválasztására, mely tárolja, hogy a program jelen esetben milyen gesztusokat ismer fel. A felhasználónak ezeket előre biztosítjuk a programmal együtt.  </a:t>
            </a:r>
            <a:endParaRPr lang="hu-HU" sz="12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marL="365760" indent="-365760">
              <a:lnSpc>
                <a:spcPts val="1600"/>
              </a:lnSpc>
              <a:spcBef>
                <a:spcPts val="1200"/>
              </a:spcBef>
              <a:spcAft>
                <a:spcPts val="600"/>
              </a:spcAft>
              <a:tabLst>
                <a:tab pos="449580" algn="l"/>
              </a:tabLst>
            </a:pPr>
            <a:r>
              <a:rPr lang="hu-HU" sz="1400" b="1" i="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</a:rPr>
              <a:t>2.3 Teljesítmény követelmények</a:t>
            </a:r>
            <a:endParaRPr lang="hu-HU" sz="1400" b="1" i="1" kern="50" dirty="0">
              <a:solidFill>
                <a:srgbClr val="00000A"/>
              </a:solidFill>
              <a:effectLst/>
              <a:latin typeface="Arial" panose="020B0604020202020204" pitchFamily="34" charset="0"/>
              <a:ea typeface="WenQuanYi Zen He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teljesítményt elsősorban a felhasználó által használt eszközök befolyásolják. IP kamera használata esetén, gyenge internetkapcsolat mellett előfordulhat </a:t>
            </a:r>
            <a:r>
              <a:rPr lang="hu-HU" sz="12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laggolás</a:t>
            </a: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, illetve a gesztushoz tartozó elvégzendő művelet végrehajtása több időt vehet igénybe. A fejlesztők által meghatározott maximális végrehajtási szintidő 6 mp.</a:t>
            </a:r>
            <a:endParaRPr lang="hu-HU" sz="12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marL="367030" indent="-367030">
              <a:lnSpc>
                <a:spcPts val="1600"/>
              </a:lnSpc>
              <a:spcBef>
                <a:spcPts val="1200"/>
              </a:spcBef>
              <a:spcAft>
                <a:spcPts val="600"/>
              </a:spcAft>
              <a:tabLst>
                <a:tab pos="449580" algn="l"/>
              </a:tabLst>
            </a:pPr>
            <a:r>
              <a:rPr lang="hu-HU" sz="1400" b="1" i="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</a:rPr>
              <a:t>2.4 Megbízhatósági követelmények</a:t>
            </a:r>
            <a:endParaRPr lang="hu-HU" sz="1400" b="1" i="1" kern="50" dirty="0">
              <a:solidFill>
                <a:srgbClr val="00000A"/>
              </a:solidFill>
              <a:effectLst/>
              <a:latin typeface="Arial" panose="020B0604020202020204" pitchFamily="34" charset="0"/>
              <a:ea typeface="WenQuanYi Zen He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projektfeladatunk a mesterséges intelligencián, illetve a gépi látáson alapul, ennek megfelelően a megbízhatóság erősen modellfüggő, illetve nagyban függ a minták számától, változatosságától és a tanítási mechanizmusoktól. Annak érdekében, hogy a modell a lehető legnagyobb megbízhatósággal </a:t>
            </a:r>
            <a:r>
              <a:rPr lang="hu-HU" sz="12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működjön</a:t>
            </a: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, a fejlesztőcsapat minden tagjának kezeivel készítettünk felvételeket a gesztusokról és ezeket használtuk fel a tanító algoritmusban a nagyobb pontosság elérése érdekében.</a:t>
            </a:r>
            <a:endParaRPr lang="hu-HU" sz="12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2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program hibamentes működését szem előtt tartva, mind a backend-, mind a frontend fejlesztésben igyekeztünk a megfelelő, modern szoftverfejlesztési eszközöket és technikákat alkalmazni. A jól részletezett dokumentáció elkészítése szintén a megbízhatóság érdekeit szolgálja, a későbbiekben esetlegesen felmerülő problémák, hibák okának feltárását, illetve javítását jelentősen egyszerűsítheti.</a:t>
            </a:r>
            <a:endParaRPr lang="hu-HU" sz="12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254B-6A33-4CE7-BCBA-E8166C8A514D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18355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SWOT-analízis keretein belül meghatároztuk, hogy melyek az alkalmazásunk belső, pozitív tényezői, amelyek jelentősen hozzájárulnak annak hibamentes és felhasználóbarát működéséhez, ezek az erősségek. Ezek közé sorolható az, hogy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user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a számára problémát, vagy megerőltetést jelentő bemeneti periféria-használat helyett képes kézmozdulatokkal irányítani a Windows-operációs rendszerű eszközét. Ahogy a kompatibilitási követelményeknél ismertettük, a felhasználónak nem kell magas szintű számítástechnikai ismeretekkel rendelkeznie az alkalmazás használatához, illetve a hardver- és szoftverkörnyezettel szemben sincsenek komoly elvárások. A könnyű használatot elősegítendő, a felhasználók egy intuitív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user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interface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-n keresztül tudják használni az alkalmazást, melyben a használaton kívül az előre meghatározott kézmozdulatokhoz saját maga rendelhet parancsot, amelyet szeretne elvégeztetni a gesztussal. Mivel a projekt a mesterséges intelligencián, illetve a gépi látáson alapul, ennek következtében a tanító algoritmusnak óriási jelentősége van a megbízhatóság szempontjából. Ezt figyelembe véve igyekeztünk minél több és különböző minta által tanítani a programot, hogy a lehető legmagasabb felismerési pontosságot érjük el.</a:t>
            </a:r>
            <a:b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</a:b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450215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gyengeségek azok a belső, negatív tényezők, melyek hátráltathatják az alkalmazás hatékony működését. AI-projekt lévén erősen modellfüggő a megbízhatóság, a kézmozdulatok felismerésének hatékonysága, ezt igyekeztük kiküszöbölni a már említett tanító algoritmus optimalizálásával, azonban problémák, illetve hibák így is felmerülhetnek. Habár jelentős hardverkövetelményeket nem támasztunk a felhasználóval szemben, az alkalmazás memória-, illetve processzorhasználata bizonyos, főként régebbi, gyengébb hardverkomponensek használata esetén kritikus lehet, ugyanez elmondható a laptopok akkumulátor idejének vonatkozásában is.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450215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lehetőségek olyan külső, pozitív tényezők, melyek felismerésével és kihasználásával optimalizálhatjuk, hatékonyabbá tehetjük, valamint továbbfejleszthetjük az alkalmazásunkat. A projektünk jelenlegi helyzetében csak Windows operációs rendszeren működőképes, azonban nem tartjuk kizártnak a Linux-disztribúciókkal való kompatibilitás megvalósítását, az alkalmazás így a felhasználók még szélesebb körének számára lenne elérhető. A program egyelőre előre definiált gesztusokkal működik, azaz a felhasználóknak nincs lehetőségük saját maguk által kitalált, illetve alkalmazni kívánt kézmozdulatok felvitelére és betanítására, ezt is szeretnénk majd orvosolni a jövőben. Ezzel szorosan összefügg a dinamikus kézmozdulatok érzékelése, felismerése. Jelenleg statikus gesztusokra kidolgozva működik az alkalmazás, a későbbiekben viszont igyekszünk átalakítani ezt úgy, hogy a felhasználók dinamikus kézmozdulatokkal is tudják vezérelni a rendszerüket (pl. integetéssel a jelenlegi, statikus „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victory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” jel helyett/mellett). Az IT, az AI-modellek és a gépi látás folyamatos fejlődése egyfelől lehetővé teszi, másfelől pedig megköveteli az alkalmazásunk kódjának naprakészen tartását, modern szoftverfejlesztési eszközök általi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refaktorálását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, karbantartását.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b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</a:rPr>
            </a:b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 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450215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Vannak olyan külső tényezők is, amelyekre nincs ráhatásunk, de negatívan hathatnak az alkalmazás működésére, ezek a veszélyek. Ide sorolható a felhasználói oldalon rendelkezésre álló gyenge színvonalú IT-infrastruktúra, főként a nem megbízható internetkapcsolat. Ennek fennállása esetén, főként IP-kamera alkalmazásakor a gesztusfelismerés akadozhat, problémás és hosszabb lehet. A véletlen kézmozdulatok kivédésére, szűrésére komoly hangsúlyt fektettünk a projektmunka során, azonban nem ezek sajnos nem zárhatók ki 100%-ban. A már említett IP-kamera használat a megfelelő számítógépes előismeretekkel nem rendelkező felhasználók számára okozhat problémákat, ennek bekövetkezési valószínűségét is igyekeztünk csökkenteni a grafikus alkalmazás megfelelő részében. Windows-os rendszer esetén előfordulhat, hogy vannak olyan, felhasználó által megadni kívánt, elvégzendő parancsok, melyeket a Windows jellegéből és működéséből fakadóan nem lehet elvégezni pusztán kézmozdulatokkal, további perifériákon keresztüli beavatkozás szükséges ezek elvégzésének megerősítéséhez.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450215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SWOT-analízis alappilléreinek azonosítása, majd az elemzés elvégzése után összességében elmondható, hogy a projektünk erősségei jelentősen felülmúlják a gyengeségeit, valamint a kínálkozó (főként továbbfejlesztési) lehetőségek jóval szélesebb kiterjedésűek, mint az alkalmazás hatékony működését befolyásoló külső tényezők, a veszélyek.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254B-6A33-4CE7-BCBA-E8166C8A514D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97526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kamerakép elérése az Open Computer Vision (továbbiakban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OpenCV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) történik. Ez egy szabadon felhasználható gépi látást lehetővé tevő API, melynek lehetőségei remekül használhatók Python és C++ nyelveken [1]. Az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OpenCV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nem csak a gépi látáshoz szükséges algoritmusokat foglalja magába és kínálja fel az azokat felhasználó fejlesztőnek, de számos olyan metódussal is rendelkezik, amely hasznos lehet a képek felvétele és előfeldolgozása során.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450215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kép elkészítését az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OpenCV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VideoCapture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nevű osztálya végzi. Ennek az osztálynak az a különlegessége, hogy különböző konstruktor-felültöltésekkel többfajta kamera és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videobemenettel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képesek dolgozni az osztály metódusai. Ha például egy számot adunk meg a konstruktor paraméterének, akkor a számítógépre csatlakoztatott kamerát próbálja meg elérni a program. A számítógép kameráit az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OpenCV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indexek segítségével írja le és éri el. A 0. indexű, vagyis az első kamera a számítógép beépített kamerája, az 1-es indexű a számítógépre csatlakoztatott első USB kamera és így tovább. Ez az indexelés különösen hasznos akkor, hogyha például egy laptopon szeretnénk használni a programunkat, mivel a laptopok többsége beépített kamerával rendelkezik, ám annak minősége sok esetben nem elégséges minőségű a gépi látást használó alkalmazásokhoz. [2]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254B-6A33-4CE7-BCBA-E8166C8A514D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08087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Ahhoz, hogy a gesztusok értelmezését elkezdhessük és az érzékelt kézmozdulattól függően végrehajthassunk valamilyen utasítást, először használható adatokat kell előállítani a bemeneti képből, melyekkel később az ágens tud dolgozni, azonban ez egy rendkívül bonyolult feladat. Szerencsénkre a Google szabad felhasználásra bocsátott egy olyan mélytanuláson alapuló API-t, mely rendkívül pontosan képes felismerni és követni az emberi kezek különböző pontjait, ez a Google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MediaPipe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. A Google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MediaPipe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 számos funkcionalitással rendelkezik: képes arcokat, hangokat, testmozgást, szöveget és még sok mást felismerni. A projekt során ezekből csak a gesztusfelismerés (angolul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gesture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recognition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) került felhasználásra. 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[3]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algn="just">
              <a:lnSpc>
                <a:spcPct val="150000"/>
              </a:lnSpc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	A Google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MediaPipe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Lohit Hindi"/>
              </a:rPr>
              <a:t> 	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254B-6A33-4CE7-BCBA-E8166C8A514D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51433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Ahogy az korábban említésre került, a gesztusok felismerése mesterséges intelligencia alapú megoldásokkal történik. Túlzás nélkül elmondható, hogy minden egyes képkocka más, két ugyanolyan bement nincs. Ebből kifolyólag nem megoldható, hogy statikusan, fix értékek vizsgálatával történjen a gesztusok felismerése, mivel a feladat jellegéből fakadóan a számítógépnek a bemeneti adatok, esetünkben az ujjakhoz rendelt jelölőpontok koordinátái közti összefüggést kell felismernie.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mesterséges intelligencia az informatika egy igen szerteágazó területe. Több fajtája van, mindegyik altípus egy-egy specifikus felhasználási területre fókuszál. Számunkra az összefüggések megtanulása az elsődleges cél, ezt a neurális háló alapú megoldásokkal kézenfekvő megvalósítani.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neurális hálók egy speciális típusa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konvolúciós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neurális háló (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Convolutional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Neural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Network, röviden CNN).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konvolúciós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neurális hálók képesek matematikai műveletek segítségével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mintázatokat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felismerni, akár képeken is. A CNN algoritmusok széleskörűen használhatók különböző képfeldolgozási feladatokra. [4] Kitűzött feladatunkra kézenfekvő megoldás volt egy CNN alapú megoldás használata. Kellő elszántsággal bárki készíthet saját neurális hálót, viszont a dolgozat írásakor (2024. október) már számos szabadon használható könyvtár rendelkezésre áll. Ilyen könyvtár például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PyTorch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Foundation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által fejlesztett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PyTorch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[5], vagy a Google által fejlesztett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TensorFlow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[6]. Ezekre a könyvtárakra más, bonyolultabb,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célzottabb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működést biztosító könyvtárak és programok épülnek. Ilyen például a beadandó feladatunkban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TensorFlow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függvénykönyvtárra épülő Google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MediaPipe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, mely a beadandó feladatunk egyik fő alkotóeleme.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Google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MediaPipe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egy szabadon használható könyvtár, amely több különböző gépi tanuláson alapuló feladatra készült. Célja, hogy használatával bárki könnyedén beépíthesse a gépi tanulás adta lehetőségeket a projektjébe. [7] 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254B-6A33-4CE7-BCBA-E8166C8A514D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78815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Az alkalmazás intuitívabbá tétele érdekében készítettünk egy grafikus felületet, amely nagyban megkönnyíti a használatot. A program backend része Python nyelven íródott, ezért evidens volt a frontendhez egy hasonlóan Python alapú grafikus könyvtár használata. A feladat megoldásához a PyQt6 könyvtárat választottuk.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könyvtár használható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Qt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Designer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nevű grafikus felület tervező alkalmazással. Ennek a segítségével könnyebben lehet egy projektet elkezdeni, majd később ebből egy .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py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kiterjesztésű fájlt generálni. A generált fájl a későbbiekben tovább bővíthető kizárólag kódok írásával. A könyvtár szintaxisa hasonló a .Net WPF keretrendszeréhez, amiben a csapat tagjai mind rendelkeztek már előzetes tanulmányokkal, ez nagyban könnyítette a dolgunkat.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felület két ablakból, egy főablakból és egy beállítások menüből áll. A főablakban kapunk információkat a program funkciójáról és a fejlesztők elérhetőségéről, illetve ezzel tudjuk a backend részt elérni. A beállítások ablakban a grafikus felület másik fontos funkcionalitását érhetjük el. Itt tudunk a kézmozdulatokhoz billentyűkombinációkat rendelni, beállítani, hogy szeretnénk-e kameraképet, ha IP-kamera képét használjuk, mi annak az ipv4-es címe, valamint hány felismert képkocka után hajtsa végre a hozzárendelt billentyűparancsot.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254B-6A33-4CE7-BCBA-E8166C8A514D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05676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beállítások tárolása JSON formátumban történik. A JavaScript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Object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Notation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egy általános formátum, amely a beállításokat kulcs érték párok segítségével tárolja. A használata egyszerű, alap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python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könyvtár segítségével olvashatók és írhatók, nem szükséges valamilyen plusz könyvtár vagy segédprogram használata, mint például XML formátum esetén. A program indulásakor betölti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gesture_recognizer.task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elnevezésű fájlból betölti a felismert gesztusokat és azok olvashatóbb nevét. Ezek után lehetséges a beállítások konfigurálására, az ismert gesztusokhoz beállítások hozzárendelése. Az itt megadott beállításokat a ‘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preferences.json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’ elnevezésű fájlban menti el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savePreferences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() nevű függvény, ezt tartalmazza a backendnek szükséges adatokat. A program a már beállított értékeket tárolja, a beállítások ablak megnyitásakor megjelenik, továbbá van lehetőség a beállítások teljes törlésére. ilyen esetben meghívja a program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resetPreferences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() nevű függvény, amely egy írással törli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preferences.json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fájl tartalmát, majd frissíti a beállítások felületét a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addOptions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() függvénnyel.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Times New Roman" panose="02020603050405020304" pitchFamily="18" charset="0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felhasználói felület másik fontos része a bemenetek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validálása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. A szöveges bemeneti mezők esetén a könyvtár nem különböztet típust, karakterláncok és számok bementére, mint például egy HTML &lt;input&gt; esetén. A program rossz bemenet esetén mindenképpen hibát dobna, ezért ezek elkerülése végett a bemeneti mezők </a:t>
            </a:r>
            <a:r>
              <a:rPr lang="hu-HU" sz="1800" kern="50" dirty="0" err="1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validátorokkal</a:t>
            </a: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 lettek kiegészítve, melyek gátolják a hibás bemeneti értékek bevitelét. A másik ehhez hasonló funkció, hogy a beállítások ablaka nem elérhető, ameddig a gépi látás fut, valamint addig nem jelzi az alkalmazás amennyiben nem töltöttünk be a program futtatásához használatos JSON fájlt.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indent="367030" algn="just">
              <a:lnSpc>
                <a:spcPct val="150000"/>
              </a:lnSpc>
              <a:spcBef>
                <a:spcPts val="600"/>
              </a:spcBef>
            </a:pPr>
            <a:r>
              <a:rPr lang="hu-HU" sz="1800" kern="50" dirty="0">
                <a:solidFill>
                  <a:srgbClr val="00000A"/>
                </a:solidFill>
                <a:effectLst/>
                <a:latin typeface="Times New Roman" panose="02020603050405020304" pitchFamily="18" charset="0"/>
                <a:ea typeface="WenQuanYi Zen Hei"/>
                <a:cs typeface="Times New Roman" panose="02020603050405020304" pitchFamily="18" charset="0"/>
              </a:rPr>
              <a:t>A kód értelmezhetőségének érdekében a frontendet szétválasztottuk több fájlra. Ezek lettek a main.py, mely a főablak grafikus felületét és az ahhoz tartozó metódusokat tartalmazza. A másik nagy fájl a settings.py, melyben a beállítások felülete és a hozzátartozó függvények találhatóak. A kód még két további fájlban található. A legutolsó pedig a style.py, ami a kód újra-felhasználhatóság jegyében a grafikus beállításokat adja meg függvények visszatérési értékeként.</a:t>
            </a: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sz="1800" kern="50" dirty="0">
              <a:solidFill>
                <a:srgbClr val="00000A"/>
              </a:solidFill>
              <a:effectLst/>
              <a:latin typeface="Times New Roman" panose="02020603050405020304" pitchFamily="18" charset="0"/>
              <a:ea typeface="WenQuanYi Zen Hei"/>
              <a:cs typeface="Lohit Hindi"/>
            </a:endParaRP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254B-6A33-4CE7-BCBA-E8166C8A514D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11445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EBB755-BE97-5790-FFF0-D8B319096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8CDAC2D-A4DE-7402-2BC4-D77DEDF216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B06FF1D-2312-89F1-6BC5-E4629391C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6A4DD5E-4E5A-55E0-2F39-8377AA5C2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BFF6D2E-66B3-7D45-81D0-AFAF6A961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00888509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689187-A3F2-097A-1FC7-E8433A1AB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77B2F32-321C-EB6C-35E6-003392805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E983687-2678-0F05-9E6B-E798E6F8C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771A09B-E53E-DC0B-FD20-808B4CF00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D6B8F38-DFA3-EE19-3B48-CBDB3D312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12582524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7959D8EE-E7EE-8941-BD48-F6C8276F86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639D29F-7C3D-4146-B329-66F3A6EAE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7105A29-8220-3CA1-790B-E409C85F8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2C29C8E-C165-2F44-CE00-3EDE5AB08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DA71F91-E4AB-C299-4FBA-B4A7320BB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8813859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E45EE4-0E07-20F9-FFAA-93322E616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8599031-5159-9C28-E97D-3B7946C71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F86C368-465E-2C13-0FB4-0E155A2FA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F125B64-34FA-66A0-7254-15D14E5DA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645F27D-3FD9-ADD1-4E95-FCBF4B617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6214365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1C3F06-6B6E-0E4E-DC51-84528567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229B095-D76C-A2D1-1EB7-D3EA6B565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29FF944-FF9C-04D3-5EF5-E4A2BFB3E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BB00025-CF08-DB26-C583-4491FCCE5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FFAACF4-D31C-7504-AA73-4A44CF8C6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8294105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AE4896-9B70-40BD-D1EA-033B3E84B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CE49BA6-D54D-E333-835B-4AE23F4AC2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FF6CF32-A463-7EE0-F4BB-56BF95CB7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68AC3F2-838C-40F3-55AE-AEE2CE4EA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A524B73-5247-F314-6A72-5E5A02F27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0918E6AA-717A-2430-AAE2-AC954B2B9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10880934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C5EC70-296F-B180-E285-268813312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3DAFBD1-CF06-3AFB-8D5B-C7099532E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6CB6FC7-9D18-A39F-1F44-FFD87FCE58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C624835-0D20-13F4-550A-2C3EBC164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C50EB5F4-6DDC-0D61-B694-A75EF72BAC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65E5B9F3-186B-3195-5D2B-1C3C13588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3AF90308-EDAC-BE76-55AF-A6731F25A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0F534AD0-C708-9CAB-DCAE-33FED474B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92229507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A0CA9E3-426F-3CF5-5947-2CF4CE61C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2D781BF-906C-B2EC-E9E7-5E85D36DA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8A76176-3F40-C3A4-EACD-5E4E663E6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FE47B22C-90CB-6106-4D89-1648FB00F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56908364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0C963B8-2EC9-A409-5BB1-F6E16C74D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78FB2805-1A02-7E92-CD49-018D9A39C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A4D5C44E-8AFF-7AFE-E4BF-A39393CF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1617019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FB58E5A-D220-3FA9-C074-C2B3DB089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03C6970-A22F-BCA0-81FC-33FF406C0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AB8183E-EB0C-4654-ED0D-5354237FD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8F7D9919-0464-0A48-BF0F-702EEECBA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44DF2FD-E9BC-456A-3A93-7FE4A894E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5AF88DC-C934-9AE4-5406-579D429F9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612922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C267BD-9072-94BC-07AF-35120BB26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DA5F0797-4C71-B706-7405-2EA915D1B2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142554C-7435-C5C6-7FFE-A5FECBABC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06624B6-D878-CF5F-76CB-05350B1D7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56F82A5-A142-0665-E346-D427FF85D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F040365-78DB-7237-61B0-DC471D270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05016528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A4564D73-2E8F-C021-5458-B347DF024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621E908-CCFA-68AA-C082-36AD2E3583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A3E7AC8-8DCE-7E89-FADC-30A3A9B974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8AACF-88CF-4D33-8043-61C22D605C03}" type="datetimeFigureOut">
              <a:rPr lang="hu-HU" smtClean="0"/>
              <a:t>2024. 11. 15.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D8078B1-5359-85B8-9A85-C0DDD6829E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1DC487E-3215-0E41-19F9-78EC15D0DC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08CCF1-014A-401C-B650-1CD511E9D0C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36293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xcal21/Projektmunk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víz alatti látható&#10;&#10;Automatikusan generált leírás alacsony megbízhatósággal">
            <a:extLst>
              <a:ext uri="{FF2B5EF4-FFF2-40B4-BE49-F238E27FC236}">
                <a16:creationId xmlns:a16="http://schemas.microsoft.com/office/drawing/2014/main" id="{036EF8AF-CC6B-0D1E-4998-F31888F761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" t="9091" r="33472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9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42FC66F-30B4-2703-398D-DD174BB44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hu-H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Gesztusvezérlés Windows rendszerhez gépi látás segítségével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1922099-F987-DA54-2358-B11F5A897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2" y="4527496"/>
            <a:ext cx="4023359" cy="1208141"/>
          </a:xfrm>
        </p:spPr>
        <p:txBody>
          <a:bodyPr>
            <a:noAutofit/>
          </a:bodyPr>
          <a:lstStyle/>
          <a:p>
            <a:pPr algn="l"/>
            <a:r>
              <a:rPr lang="hu-H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Projektmunka 2.</a:t>
            </a:r>
            <a:br>
              <a:rPr lang="hu-H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(GKNB_INTM005)</a:t>
            </a:r>
          </a:p>
          <a:p>
            <a:pPr algn="l"/>
            <a:endParaRPr lang="hu-HU" sz="19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hu-H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Készítette: </a:t>
            </a:r>
            <a:br>
              <a:rPr lang="hu-H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Szakál Gyula Richárd (GQ7CWR) </a:t>
            </a:r>
            <a:br>
              <a:rPr lang="hu-H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19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Barszcz</a:t>
            </a:r>
            <a:r>
              <a:rPr lang="hu-H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Dániel (SD0OQ6) </a:t>
            </a:r>
            <a:br>
              <a:rPr lang="hu-H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Varga Balázs (EV15KT)</a:t>
            </a: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2441816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0FE7DC-C107-9F33-78F1-529A9522B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DF1CDEF-2773-FB9D-7D65-B2973D8FC3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 descr="A képen víz alatti látható&#10;&#10;Automatikusan generált leírás alacsony megbízhatósággal">
            <a:extLst>
              <a:ext uri="{FF2B5EF4-FFF2-40B4-BE49-F238E27FC236}">
                <a16:creationId xmlns:a16="http://schemas.microsoft.com/office/drawing/2014/main" id="{D0D42C72-7030-FECC-0ADE-1B5677AC5C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" t="9091" r="33443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98DD648-15F1-9EAE-7AE7-2AEF4F363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A2EFF19-2B8D-FA8F-47D0-A25520EBB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 fontScale="90000"/>
          </a:bodyPr>
          <a:lstStyle/>
          <a:p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Frontend –</a:t>
            </a:r>
            <a:b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Beállítások tárolása, bemenetek </a:t>
            </a:r>
            <a:r>
              <a:rPr lang="hu-HU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validálása</a:t>
            </a:r>
            <a:endParaRPr lang="hu-H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836AAF-9E53-08C8-CC8C-C9AB5720C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8F5355-D9BF-9003-C6BA-74D9790DF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6F7A84D-D51C-70A4-0349-9B4A6BBC0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3"/>
            <a:ext cx="3438906" cy="3599620"/>
          </a:xfrm>
        </p:spPr>
        <p:txBody>
          <a:bodyPr anchor="t"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Beállítások tárolása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JSON formátumban történik -&gt; </a:t>
            </a:r>
            <a:r>
              <a:rPr lang="hu-H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preferences.json</a:t>
            </a: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fájl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gesture_recognizer.task</a:t>
            </a: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fájl betöltése induláskor, felismert gesztusok és neveik megjelenítése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Gesztusokhoz beállítások hozzárendelése -&gt; </a:t>
            </a:r>
            <a:r>
              <a:rPr lang="hu-H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savePreferences</a:t>
            </a: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 függvény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Beállítások teljes törlése -&gt; </a:t>
            </a:r>
            <a:r>
              <a:rPr lang="hu-H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resetPreferences</a:t>
            </a: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 függvény, </a:t>
            </a:r>
            <a:r>
              <a:rPr lang="hu-H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addOptions</a:t>
            </a: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 függvény (frissítés)</a:t>
            </a:r>
            <a:endParaRPr lang="hu-HU" sz="1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Bemenetek </a:t>
            </a:r>
            <a:r>
              <a:rPr lang="hu-HU" sz="17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validálása</a:t>
            </a:r>
            <a:endParaRPr lang="hu-HU" sz="1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Szöveges beviteli mezőknél nincs típus megkülönböztetés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Hibák elkerülése -&gt; kiegészítés </a:t>
            </a:r>
            <a:r>
              <a:rPr lang="hu-H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validátorokkal</a:t>
            </a:r>
            <a:endParaRPr lang="hu-HU" sz="1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69394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DC221B-5848-26FD-A20D-C1CCFA945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6DEBFE1-C230-C870-298B-797AB1BDB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 descr="A képen víz alatti látható&#10;&#10;Automatikusan generált leírás alacsony megbízhatósággal">
            <a:extLst>
              <a:ext uri="{FF2B5EF4-FFF2-40B4-BE49-F238E27FC236}">
                <a16:creationId xmlns:a16="http://schemas.microsoft.com/office/drawing/2014/main" id="{AC3D47D7-95DC-9690-83ED-D4B454A9E4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" t="9091" r="33443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93DE56F-E14B-DC60-C24B-3A83612B0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B0F4103-2401-F71F-0C52-E59B52597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Továbbfejlesztési lehetőségek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D284CEC-37D3-B35B-6B71-079C85A1C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8AEC39-5C42-0380-A2E0-232C36A2C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2ABB1F-8F48-0151-2EED-D5A3CA4A2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3"/>
            <a:ext cx="3438906" cy="3396419"/>
          </a:xfrm>
        </p:spPr>
        <p:txBody>
          <a:bodyPr anchor="t"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Mozgó gesztusok felismerése a jelenlegi statikus helyett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Saját kézmozdulatok felvétele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Mozdulatok felismerésének kiterjesztése az egész testre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Fejmozdulatok felismerése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Szemmozgás követése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Felismert kézpontok egyikével egér mozgatása, gépelés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Távoli vezérlés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Kétkezes gesztusok felvétele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Bal és jobb kéz megkülönböztetése</a:t>
            </a:r>
            <a:endParaRPr lang="en-US" sz="1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98497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4B8E4-2A94-A6A3-8C96-CA69ADD1A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1B67668B-1DD4-33F1-DC38-23EB965A5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víz alatti látható&#10;&#10;Automatikusan generált leírás alacsony megbízhatósággal">
            <a:extLst>
              <a:ext uri="{FF2B5EF4-FFF2-40B4-BE49-F238E27FC236}">
                <a16:creationId xmlns:a16="http://schemas.microsoft.com/office/drawing/2014/main" id="{EB7F40A6-D70C-E5C3-9405-4D115ADA9D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" t="9091" r="33472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9" name="Rectangle 11">
            <a:extLst>
              <a:ext uri="{FF2B5EF4-FFF2-40B4-BE49-F238E27FC236}">
                <a16:creationId xmlns:a16="http://schemas.microsoft.com/office/drawing/2014/main" id="{644F7945-44D3-A25D-2494-847C181B8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3829CE3-5410-1495-43F3-8F7120FBFF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092512"/>
            <a:ext cx="4819883" cy="1343954"/>
          </a:xfrm>
        </p:spPr>
        <p:txBody>
          <a:bodyPr anchor="b">
            <a:normAutofit/>
          </a:bodyPr>
          <a:lstStyle/>
          <a:p>
            <a:pPr algn="l"/>
            <a:r>
              <a:rPr lang="hu-H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Köszönjük a megtisztelő figyelmet!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50C9B27-7009-FAFC-9668-2785E22DBB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2656889"/>
            <a:ext cx="4023359" cy="1208141"/>
          </a:xfrm>
        </p:spPr>
        <p:txBody>
          <a:bodyPr>
            <a:noAutofit/>
          </a:bodyPr>
          <a:lstStyle/>
          <a:p>
            <a:pPr algn="l"/>
            <a:r>
              <a:rPr lang="hu-HU" sz="1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https://github.com/Excal21/Projektmunka</a:t>
            </a:r>
            <a:endParaRPr lang="hu-HU" sz="19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396E151A-CF74-23CE-7BE2-B7248515B5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083D2552-0EE2-4F2A-6987-74C3CDBD3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 descr="Waving">
            <a:extLst>
              <a:ext uri="{FF2B5EF4-FFF2-40B4-BE49-F238E27FC236}">
                <a16:creationId xmlns:a16="http://schemas.microsoft.com/office/drawing/2014/main" id="{4B11C2B4-C94B-3A9D-C974-D5CC90D54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80" y="3692064"/>
            <a:ext cx="3107069" cy="17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87435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 descr="A képen víz alatti látható&#10;&#10;Automatikusan generált leírás alacsony megbízhatósággal">
            <a:extLst>
              <a:ext uri="{FF2B5EF4-FFF2-40B4-BE49-F238E27FC236}">
                <a16:creationId xmlns:a16="http://schemas.microsoft.com/office/drawing/2014/main" id="{5ED20EB9-7CDB-E5A4-1506-E969803522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" t="9091" r="33443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B34E2BA-305C-61F2-E45A-05D509EDB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Ötlet és motiváció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F442060-BCCD-798E-6F0F-B8DAF7D98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Érdeklődés az AI és a gépi látás, gépi tanulás iránt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Múltbeli projektek tapasztalatai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Számítógép hagyományos kezelőeszközeinek használata problémás, megerőltető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Munkakörnyezet, egészségi állapot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Megoldás: gépi látással támogatott gesztusvezérlő alkalmazás Windows-os rendszerhez, GUI vezérlőpulttal</a:t>
            </a:r>
            <a:endParaRPr lang="en-US" sz="1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42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67F0BE4-39D3-4793-519E-AD56769C2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3153202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Feladatok és</a:t>
            </a:r>
            <a:r>
              <a:rPr lang="hu-HU" sz="40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kern="12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br>
              <a:rPr lang="hu-HU" sz="4000" kern="12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kern="12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RACI-mátrix</a:t>
            </a:r>
            <a:endParaRPr lang="en-US" sz="4000" kern="12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rtalom helye 6">
            <a:extLst>
              <a:ext uri="{FF2B5EF4-FFF2-40B4-BE49-F238E27FC236}">
                <a16:creationId xmlns:a16="http://schemas.microsoft.com/office/drawing/2014/main" id="{D939BF04-1830-3E42-6E7B-F3E3D2A86F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7618890"/>
              </p:ext>
            </p:extLst>
          </p:nvPr>
        </p:nvGraphicFramePr>
        <p:xfrm>
          <a:off x="4502428" y="479994"/>
          <a:ext cx="7225748" cy="589801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09452">
                  <a:extLst>
                    <a:ext uri="{9D8B030D-6E8A-4147-A177-3AD203B41FA5}">
                      <a16:colId xmlns:a16="http://schemas.microsoft.com/office/drawing/2014/main" val="2535578503"/>
                    </a:ext>
                  </a:extLst>
                </a:gridCol>
                <a:gridCol w="3916296">
                  <a:extLst>
                    <a:ext uri="{9D8B030D-6E8A-4147-A177-3AD203B41FA5}">
                      <a16:colId xmlns:a16="http://schemas.microsoft.com/office/drawing/2014/main" val="170138920"/>
                    </a:ext>
                  </a:extLst>
                </a:gridCol>
              </a:tblGrid>
              <a:tr h="498198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 dirty="0">
                          <a:effectLst/>
                        </a:rPr>
                        <a:t>Feladat</a:t>
                      </a:r>
                      <a:endParaRPr lang="hu-HU" sz="2600" kern="50" dirty="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>
                          <a:effectLst/>
                        </a:rPr>
                        <a:t>Résztvevő(k)</a:t>
                      </a:r>
                      <a:endParaRPr lang="hu-HU" sz="2600" kern="5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extLst>
                  <a:ext uri="{0D108BD9-81ED-4DB2-BD59-A6C34878D82A}">
                    <a16:rowId xmlns:a16="http://schemas.microsoft.com/office/drawing/2014/main" val="406914534"/>
                  </a:ext>
                </a:extLst>
              </a:tr>
              <a:tr h="498198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 dirty="0">
                          <a:effectLst/>
                        </a:rPr>
                        <a:t>Projektvezetés</a:t>
                      </a:r>
                      <a:endParaRPr lang="hu-HU" sz="2600" kern="50" dirty="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>
                          <a:effectLst/>
                        </a:rPr>
                        <a:t>Szakál Gyula Richárd</a:t>
                      </a:r>
                      <a:endParaRPr lang="hu-HU" sz="2600" kern="5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extLst>
                  <a:ext uri="{0D108BD9-81ED-4DB2-BD59-A6C34878D82A}">
                    <a16:rowId xmlns:a16="http://schemas.microsoft.com/office/drawing/2014/main" val="803570270"/>
                  </a:ext>
                </a:extLst>
              </a:tr>
              <a:tr h="89997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>
                          <a:effectLst/>
                        </a:rPr>
                        <a:t>Frontend fejlesztés</a:t>
                      </a:r>
                      <a:endParaRPr lang="hu-HU" sz="2600" kern="5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>
                          <a:effectLst/>
                        </a:rPr>
                        <a:t>Varga Balázs, Barszcz Dániel</a:t>
                      </a:r>
                      <a:endParaRPr lang="hu-HU" sz="2600" kern="5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extLst>
                  <a:ext uri="{0D108BD9-81ED-4DB2-BD59-A6C34878D82A}">
                    <a16:rowId xmlns:a16="http://schemas.microsoft.com/office/drawing/2014/main" val="995956023"/>
                  </a:ext>
                </a:extLst>
              </a:tr>
              <a:tr h="498198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>
                          <a:effectLst/>
                        </a:rPr>
                        <a:t>Backend fejlesztés</a:t>
                      </a:r>
                      <a:endParaRPr lang="hu-HU" sz="2600" kern="5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>
                          <a:effectLst/>
                        </a:rPr>
                        <a:t>Szakál Gyula Richárd</a:t>
                      </a:r>
                      <a:endParaRPr lang="hu-HU" sz="2600" kern="5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extLst>
                  <a:ext uri="{0D108BD9-81ED-4DB2-BD59-A6C34878D82A}">
                    <a16:rowId xmlns:a16="http://schemas.microsoft.com/office/drawing/2014/main" val="733457684"/>
                  </a:ext>
                </a:extLst>
              </a:tr>
              <a:tr h="1301742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>
                          <a:effectLst/>
                        </a:rPr>
                        <a:t>Tesztelés</a:t>
                      </a:r>
                      <a:endParaRPr lang="hu-HU" sz="2600" kern="5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>
                          <a:effectLst/>
                        </a:rPr>
                        <a:t>Barszcz Dániel, Szakál Gyula Richárd, </a:t>
                      </a:r>
                      <a:br>
                        <a:rPr lang="hu-HU" sz="2600" kern="50">
                          <a:effectLst/>
                        </a:rPr>
                      </a:br>
                      <a:r>
                        <a:rPr lang="hu-HU" sz="2600" kern="50">
                          <a:effectLst/>
                        </a:rPr>
                        <a:t>Varga Balázs</a:t>
                      </a:r>
                      <a:endParaRPr lang="hu-HU" sz="2600" kern="5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extLst>
                  <a:ext uri="{0D108BD9-81ED-4DB2-BD59-A6C34878D82A}">
                    <a16:rowId xmlns:a16="http://schemas.microsoft.com/office/drawing/2014/main" val="238543970"/>
                  </a:ext>
                </a:extLst>
              </a:tr>
              <a:tr h="1301742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>
                          <a:effectLst/>
                        </a:rPr>
                        <a:t>Dokumentáció elkészítése</a:t>
                      </a:r>
                      <a:endParaRPr lang="hu-HU" sz="2600" kern="5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>
                          <a:effectLst/>
                        </a:rPr>
                        <a:t>Barszcz Dániel, Szakál Gyula Richárd, </a:t>
                      </a:r>
                      <a:br>
                        <a:rPr lang="hu-HU" sz="2600" kern="50">
                          <a:effectLst/>
                        </a:rPr>
                      </a:br>
                      <a:r>
                        <a:rPr lang="hu-HU" sz="2600" kern="50">
                          <a:effectLst/>
                        </a:rPr>
                        <a:t>Varga Balázs</a:t>
                      </a:r>
                      <a:endParaRPr lang="hu-HU" sz="2600" kern="5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extLst>
                  <a:ext uri="{0D108BD9-81ED-4DB2-BD59-A6C34878D82A}">
                    <a16:rowId xmlns:a16="http://schemas.microsoft.com/office/drawing/2014/main" val="1750783282"/>
                  </a:ext>
                </a:extLst>
              </a:tr>
              <a:tr h="89997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>
                          <a:effectLst/>
                        </a:rPr>
                        <a:t>Prezentáció elkészítése</a:t>
                      </a:r>
                      <a:endParaRPr lang="hu-HU" sz="2600" kern="5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200"/>
                        </a:spcAft>
                      </a:pPr>
                      <a:r>
                        <a:rPr lang="hu-HU" sz="2600" kern="50" dirty="0">
                          <a:effectLst/>
                        </a:rPr>
                        <a:t>Varga Balázs</a:t>
                      </a:r>
                      <a:endParaRPr lang="hu-HU" sz="2600" kern="50" dirty="0">
                        <a:solidFill>
                          <a:srgbClr val="00000A"/>
                        </a:solidFill>
                        <a:effectLst/>
                        <a:latin typeface="Times New Roman" panose="02020603050405020304" pitchFamily="18" charset="0"/>
                        <a:ea typeface="WenQuanYi Zen Hei"/>
                        <a:cs typeface="Lohit Hindi"/>
                      </a:endParaRPr>
                    </a:p>
                  </a:txBody>
                  <a:tcPr marL="116274" marR="116274" marT="0" marB="0"/>
                </a:tc>
                <a:extLst>
                  <a:ext uri="{0D108BD9-81ED-4DB2-BD59-A6C34878D82A}">
                    <a16:rowId xmlns:a16="http://schemas.microsoft.com/office/drawing/2014/main" val="136621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231785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4B4A66-ADF1-4FDF-4AF7-D85F2C65A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AE48F73-E8E5-FF59-EAA7-67E29D8CD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 descr="A képen víz alatti látható&#10;&#10;Automatikusan generált leírás alacsony megbízhatósággal">
            <a:extLst>
              <a:ext uri="{FF2B5EF4-FFF2-40B4-BE49-F238E27FC236}">
                <a16:creationId xmlns:a16="http://schemas.microsoft.com/office/drawing/2014/main" id="{6DEE4853-58C1-AE82-CD9C-7964148A5F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" t="9091" r="33443" b="-1"/>
          <a:stretch/>
        </p:blipFill>
        <p:spPr>
          <a:xfrm>
            <a:off x="3522468" y="10"/>
            <a:ext cx="880558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108F2FB-C2BF-CADC-AE11-15296AA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2E68381-DAE7-B713-FB2F-DAF5A7672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3822216" cy="1124712"/>
          </a:xfrm>
        </p:spPr>
        <p:txBody>
          <a:bodyPr anchor="b">
            <a:normAutofit/>
          </a:bodyPr>
          <a:lstStyle/>
          <a:p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Követelményspecifikáció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60E1E3-9AD5-6637-867F-1FBD79D28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F88C8D-0F51-3726-0ECB-A7A88DDC1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4ADD6A3-9990-AAA0-863F-643E78438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92872" cy="3207258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Kompatibilitási követelmények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Funkcionális követelmények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Parancs hozzárendelése meglévő gesztushoz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Gesztusvezérlés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JSON fájl beolvasása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Teljesítmény követelmények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Megbízhatósági követelmények</a:t>
            </a:r>
            <a:endParaRPr lang="en-US" sz="1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91785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C1C562-842E-E5FA-7BA6-5BF989316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6B8CF6A-45C1-758A-EAC3-A23DCEB0A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SWOT-analízis</a:t>
            </a:r>
          </a:p>
        </p:txBody>
      </p:sp>
      <p:pic>
        <p:nvPicPr>
          <p:cNvPr id="4" name="Tartalom helye 3" descr="A képen szöveg, képernyőkép, Betűtípus, Lenyomat látható&#10;&#10;Automatikusan generált leírás">
            <a:extLst>
              <a:ext uri="{FF2B5EF4-FFF2-40B4-BE49-F238E27FC236}">
                <a16:creationId xmlns:a16="http://schemas.microsoft.com/office/drawing/2014/main" id="{FF6CCAD1-181E-D8A9-9D61-3DF41D1CB8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845795"/>
            <a:ext cx="7225748" cy="516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57892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E04838-A3A6-1A5B-C7E6-FCB112FBD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5D9EAE3-D26B-A833-DAEC-CAC981092B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 descr="A képen víz alatti látható&#10;&#10;Automatikusan generált leírás alacsony megbízhatósággal">
            <a:extLst>
              <a:ext uri="{FF2B5EF4-FFF2-40B4-BE49-F238E27FC236}">
                <a16:creationId xmlns:a16="http://schemas.microsoft.com/office/drawing/2014/main" id="{89122B92-109F-0760-F491-69F46C9D3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" t="9091" r="33443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BEAED35-E4F6-26F0-337E-E13D00CD5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DE0310D-A88C-4418-B3EF-258718016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 – </a:t>
            </a:r>
            <a:b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Kép felvétele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4E217FF-4F86-F863-D39B-F164A90F7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C7BB06-DE09-C2E4-DD7E-DBCB1A3C4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1C0B50F-E038-77F8-D19D-2420935E5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Kamerakép elérése </a:t>
            </a:r>
            <a:r>
              <a:rPr lang="hu-HU" sz="17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-n keresztül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Gépi látáshoz szükséges algoritmusok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Metódusok a képek felvételére és előfeldolgozására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Kép elkészítése -&gt; </a:t>
            </a:r>
            <a:r>
              <a:rPr lang="hu-HU" sz="17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17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VideoCapture</a:t>
            </a: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osztály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Konstruktor felültöltés -&gt; kamera- és </a:t>
            </a:r>
            <a:r>
              <a:rPr lang="hu-HU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videobemenet</a:t>
            </a:r>
            <a:r>
              <a:rPr lang="hu-H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használata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Kamerák elérése indexek segítségével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Laptopos használat esetében hasznos -&gt; USB-kamera vagy  beépített kamera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hu-HU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hu-HU" sz="1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86160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785CBC-4DE1-CC5D-0EA0-D599772A0E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4CB3E8-37F4-E81D-5923-FF9B8D5F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 descr="A képen víz alatti látható&#10;&#10;Automatikusan generált leírás alacsony megbízhatósággal">
            <a:extLst>
              <a:ext uri="{FF2B5EF4-FFF2-40B4-BE49-F238E27FC236}">
                <a16:creationId xmlns:a16="http://schemas.microsoft.com/office/drawing/2014/main" id="{CCB2FD7C-8F1F-E13A-3D29-B42587662B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" t="9091" r="33443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A4D9B8C-4629-0A10-5B6A-2FF58F1BC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CC6989F-3CAA-1649-E36B-378004765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 – </a:t>
            </a:r>
            <a:b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Kéz lekövetése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16C15E-6D90-106E-AF2A-71B989C21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A47CDD-3D10-6B84-A7FE-1BD83A239D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C912328-2FAB-F2DF-2597-93138C7B2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Használható adatok előállítása a bemeneti képből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Gesztusok érzékelésének elkezdése és az érzékelt kézmozdulattól függő utasítás-végrehajtás előfeltétele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Ezekkel fog az ágens dolgozni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hu-HU" sz="17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  <a:endParaRPr lang="hu-HU" sz="1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Mélytanuláson alapuló API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Képes pontosan felismerni és követni az emberi kezek különböző pontjait -&gt; gesztusfelismerés alapja</a:t>
            </a:r>
          </a:p>
        </p:txBody>
      </p:sp>
    </p:spTree>
    <p:extLst>
      <p:ext uri="{BB962C8B-B14F-4D97-AF65-F5344CB8AC3E}">
        <p14:creationId xmlns:p14="http://schemas.microsoft.com/office/powerpoint/2010/main" val="212428405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70B8CB-70F2-0FDC-BFB3-AD0262623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2EEE8C3-13CE-5042-8EB1-EE5ED6FFB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 descr="A képen víz alatti látható&#10;&#10;Automatikusan generált leírás alacsony megbízhatósággal">
            <a:extLst>
              <a:ext uri="{FF2B5EF4-FFF2-40B4-BE49-F238E27FC236}">
                <a16:creationId xmlns:a16="http://schemas.microsoft.com/office/drawing/2014/main" id="{5CB99A33-FCE5-1032-4445-B9B8877378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" t="9091" r="33443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135B774-E398-C501-CCEB-42A0C534C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CF276D1-2D04-71C2-1324-9CF724F34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 fontScale="90000"/>
          </a:bodyPr>
          <a:lstStyle/>
          <a:p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 –</a:t>
            </a:r>
            <a:b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Mesterséges intelligencia alkalmazása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40519C3-74CC-B319-A7F9-2DD1705ED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781BB1-F518-3C8D-38AF-E82BEAA66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C5DD42A-9D45-F878-2AC7-D817636D1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3"/>
            <a:ext cx="3438906" cy="3451837"/>
          </a:xfrm>
        </p:spPr>
        <p:txBody>
          <a:bodyPr anchor="t"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Gesztusok felismerése AI alapú megoldásokkal történik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Fix értékek vizsgálatával a gesztusok felismerése nem megoldható a különböző bemenetek miatt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Ujjakhoz rendelt jelölőpontok koordinátái közti összefüggést felismerése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Konvolúcius</a:t>
            </a: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neurális hálók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Képesek matematikai műveletek segítségével </a:t>
            </a:r>
            <a:r>
              <a:rPr lang="hu-H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mintázatokat</a:t>
            </a: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felismerni, akár képeken is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Széleskörűen használhatók képfeldolgozási feladatokra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Használt függvénykönyvtár: </a:t>
            </a:r>
            <a:r>
              <a:rPr lang="hu-H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-&gt; Google </a:t>
            </a:r>
            <a:r>
              <a:rPr lang="hu-HU" sz="1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  <a:endParaRPr lang="hu-HU" sz="1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66385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111513-A70C-22F2-5B2D-159CF4AF7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6F2ACDF-F1A2-927F-E12A-D31381CBD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 descr="A képen víz alatti látható&#10;&#10;Automatikusan generált leírás alacsony megbízhatósággal">
            <a:extLst>
              <a:ext uri="{FF2B5EF4-FFF2-40B4-BE49-F238E27FC236}">
                <a16:creationId xmlns:a16="http://schemas.microsoft.com/office/drawing/2014/main" id="{6FEF97FD-7D52-BEAA-88D2-52EBED70D9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" t="9091" r="33443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0AC5C0B-9264-881B-6F1C-16F3008FD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7CED56D-0244-F6C2-73E7-F848EC5B9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Frontend –</a:t>
            </a:r>
            <a:b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Alapvető felépítés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06DB4B-40DE-BA17-E54D-39232316D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CFC1CD-28C5-2AEC-BE8D-2C5ED8EC2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2EDA254-E25A-C71F-B261-3F7503B0D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833858"/>
          </a:xfrm>
        </p:spPr>
        <p:txBody>
          <a:bodyPr anchor="t">
            <a:normAutofit fontScale="92500" lnSpcReduction="20000"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PyQt6 könyvtár, </a:t>
            </a:r>
            <a:r>
              <a:rPr lang="hu-HU" sz="17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Qt</a:t>
            </a: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17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Designer</a:t>
            </a: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grafikus felület tervező alkalmazás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Fájljai: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main.py -&gt; főablak grafikus felülete, kapcsolódó metódusok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settings.py -&gt; beállítások felülete, kapcsolódó függvények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style.py -&gt; grafikus beállítások</a:t>
            </a:r>
            <a:endParaRPr lang="hu-HU" sz="1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Főablak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Információk a funkcionalitásról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 elérése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Beállítások menü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Billentyűkombinációk rendelése a kézmozdulatokhoz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IP-kamera használatának lehetősége, egyéb beállítások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1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Nem elérhető, míg a gépi látás fut, vagy nincs betöltve a szükséges JSON fájl</a:t>
            </a:r>
            <a:endParaRPr lang="en-US" sz="1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86144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</TotalTime>
  <Words>3662</Words>
  <Application>Microsoft Office PowerPoint</Application>
  <PresentationFormat>Szélesvásznú</PresentationFormat>
  <Paragraphs>156</Paragraphs>
  <Slides>12</Slides>
  <Notes>10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Times New Roman</vt:lpstr>
      <vt:lpstr>Wingdings</vt:lpstr>
      <vt:lpstr>Office-téma</vt:lpstr>
      <vt:lpstr>Gesztusvezérlés Windows rendszerhez gépi látás segítségével</vt:lpstr>
      <vt:lpstr>Ötlet és motiváció</vt:lpstr>
      <vt:lpstr>Feladatok és a  RACI-mátrix</vt:lpstr>
      <vt:lpstr>Követelményspecifikáció</vt:lpstr>
      <vt:lpstr>SWOT-analízis</vt:lpstr>
      <vt:lpstr>Backend –  Kép felvétele</vt:lpstr>
      <vt:lpstr>Backend –  Kéz lekövetése</vt:lpstr>
      <vt:lpstr>Backend – Mesterséges intelligencia alkalmazása</vt:lpstr>
      <vt:lpstr>Frontend – Alapvető felépítés</vt:lpstr>
      <vt:lpstr>Frontend – Beállítások tárolása, bemenetek validálása</vt:lpstr>
      <vt:lpstr>Továbbfejlesztési lehetőségek</vt:lpstr>
      <vt:lpstr>Köszönjük a megtisztelő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Varga Balázs</dc:creator>
  <cp:lastModifiedBy>Varga Balázs</cp:lastModifiedBy>
  <cp:revision>1</cp:revision>
  <dcterms:created xsi:type="dcterms:W3CDTF">2024-11-15T09:18:58Z</dcterms:created>
  <dcterms:modified xsi:type="dcterms:W3CDTF">2024-11-15T11:29:23Z</dcterms:modified>
</cp:coreProperties>
</file>

<file path=docProps/thumbnail.jpeg>
</file>